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handoutMasterIdLst>
    <p:handoutMasterId r:id="rId13"/>
  </p:handoutMasterIdLst>
  <p:sldIdLst>
    <p:sldId id="300" r:id="rId4"/>
    <p:sldId id="327" r:id="rId5"/>
    <p:sldId id="277" r:id="rId6"/>
    <p:sldId id="301" r:id="rId7"/>
    <p:sldId id="312" r:id="rId8"/>
    <p:sldId id="325" r:id="rId9"/>
    <p:sldId id="326" r:id="rId10"/>
    <p:sldId id="320" r:id="rId11"/>
    <p:sldId id="290" r:id="rId12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778"/>
    <a:srgbClr val="FFFF66"/>
    <a:srgbClr val="2F86BB"/>
    <a:srgbClr val="4070AA"/>
    <a:srgbClr val="FFFF99"/>
    <a:srgbClr val="FFD03B"/>
    <a:srgbClr val="AEAEAE"/>
    <a:srgbClr val="E5EEFF"/>
    <a:srgbClr val="F7FAFF"/>
    <a:srgbClr val="DD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 autoAdjust="0"/>
    <p:restoredTop sz="94660"/>
  </p:normalViewPr>
  <p:slideViewPr>
    <p:cSldViewPr>
      <p:cViewPr varScale="1">
        <p:scale>
          <a:sx n="92" d="100"/>
          <a:sy n="92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BD003-387B-4954-A72D-377295D8D4F3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D5DC8F4B-5E6F-4CD6-8B81-839162AC16D8}">
      <dgm:prSet phldrT="[Texto]" custT="1"/>
      <dgm:spPr/>
      <dgm:t>
        <a:bodyPr/>
        <a:lstStyle/>
        <a:p>
          <a:r>
            <a:rPr lang="es-CL" sz="2800" dirty="0" smtClean="0"/>
            <a:t>Fase 1</a:t>
          </a:r>
          <a:endParaRPr lang="es-CL" sz="2800" dirty="0"/>
        </a:p>
      </dgm:t>
    </dgm:pt>
    <dgm:pt modelId="{FE762069-5B35-491F-8652-359823775230}" type="parTrans" cxnId="{10D537F4-C31B-44DF-AC10-B5EEF95BE380}">
      <dgm:prSet/>
      <dgm:spPr/>
      <dgm:t>
        <a:bodyPr/>
        <a:lstStyle/>
        <a:p>
          <a:endParaRPr lang="es-CL"/>
        </a:p>
      </dgm:t>
    </dgm:pt>
    <dgm:pt modelId="{5DB7A200-705B-4367-94C6-3001D1E07B7D}" type="sibTrans" cxnId="{10D537F4-C31B-44DF-AC10-B5EEF95BE380}">
      <dgm:prSet/>
      <dgm:spPr/>
      <dgm:t>
        <a:bodyPr/>
        <a:lstStyle/>
        <a:p>
          <a:endParaRPr lang="es-CL"/>
        </a:p>
      </dgm:t>
    </dgm:pt>
    <dgm:pt modelId="{A01E95F8-D09B-4B3D-9E19-1CF376420D60}">
      <dgm:prSet phldrT="[Texto]" custT="1"/>
      <dgm:spPr/>
      <dgm:t>
        <a:bodyPr/>
        <a:lstStyle/>
        <a:p>
          <a:r>
            <a:rPr lang="es-CL" sz="2800" dirty="0" smtClean="0"/>
            <a:t>Fase 2</a:t>
          </a:r>
          <a:endParaRPr lang="es-CL" sz="2800" dirty="0"/>
        </a:p>
      </dgm:t>
    </dgm:pt>
    <dgm:pt modelId="{094DE387-264F-4D8F-9555-E80E6097A4DD}" type="parTrans" cxnId="{9FD4BA52-E6BF-4D35-84ED-858E98CC3AB6}">
      <dgm:prSet/>
      <dgm:spPr/>
      <dgm:t>
        <a:bodyPr/>
        <a:lstStyle/>
        <a:p>
          <a:endParaRPr lang="es-CL"/>
        </a:p>
      </dgm:t>
    </dgm:pt>
    <dgm:pt modelId="{8B7E49F9-D5C7-4EA4-AA12-3B6177133DC5}" type="sibTrans" cxnId="{9FD4BA52-E6BF-4D35-84ED-858E98CC3AB6}">
      <dgm:prSet/>
      <dgm:spPr/>
      <dgm:t>
        <a:bodyPr/>
        <a:lstStyle/>
        <a:p>
          <a:endParaRPr lang="es-CL"/>
        </a:p>
      </dgm:t>
    </dgm:pt>
    <dgm:pt modelId="{254F4C9C-E4E2-4712-9B39-93F5215BE53D}">
      <dgm:prSet phldrT="[Texto]" custT="1"/>
      <dgm:spPr/>
      <dgm:t>
        <a:bodyPr/>
        <a:lstStyle/>
        <a:p>
          <a:r>
            <a:rPr lang="es-CL" sz="2800" dirty="0" smtClean="0"/>
            <a:t>Fase 3</a:t>
          </a:r>
          <a:endParaRPr lang="es-CL" sz="2800" dirty="0"/>
        </a:p>
      </dgm:t>
    </dgm:pt>
    <dgm:pt modelId="{F2D7629E-C99E-4B9F-B9A7-D423A68DABCF}" type="parTrans" cxnId="{383FB888-437D-459B-A48F-24A821F1A166}">
      <dgm:prSet/>
      <dgm:spPr/>
      <dgm:t>
        <a:bodyPr/>
        <a:lstStyle/>
        <a:p>
          <a:endParaRPr lang="es-CL"/>
        </a:p>
      </dgm:t>
    </dgm:pt>
    <dgm:pt modelId="{845D1872-C0A2-4448-BEC0-20BBAFD60D67}" type="sibTrans" cxnId="{383FB888-437D-459B-A48F-24A821F1A166}">
      <dgm:prSet/>
      <dgm:spPr/>
      <dgm:t>
        <a:bodyPr/>
        <a:lstStyle/>
        <a:p>
          <a:endParaRPr lang="es-CL"/>
        </a:p>
      </dgm:t>
    </dgm:pt>
    <dgm:pt modelId="{43B010EE-93C1-4FE5-8727-87DE01C39EF5}">
      <dgm:prSet phldrT="[Texto]" custT="1"/>
      <dgm:spPr/>
      <dgm:t>
        <a:bodyPr/>
        <a:lstStyle/>
        <a:p>
          <a:r>
            <a:rPr lang="fr-CA" sz="1800" dirty="0" err="1" smtClean="0">
              <a:latin typeface="+mj-lt"/>
            </a:rPr>
            <a:t>Diagnósticos</a:t>
          </a:r>
          <a:r>
            <a:rPr lang="fr-CA" sz="1800" dirty="0" smtClean="0">
              <a:latin typeface="+mj-lt"/>
            </a:rPr>
            <a:t>/ </a:t>
          </a:r>
          <a:r>
            <a:rPr lang="fr-CA" sz="1800" dirty="0" err="1" smtClean="0">
              <a:latin typeface="+mj-lt"/>
            </a:rPr>
            <a:t>Autoevaluación</a:t>
          </a:r>
          <a:endParaRPr lang="es-CL" sz="1800" dirty="0">
            <a:latin typeface="+mj-lt"/>
          </a:endParaRPr>
        </a:p>
      </dgm:t>
    </dgm:pt>
    <dgm:pt modelId="{26161534-D2DC-4669-83E6-01028FF41638}" type="parTrans" cxnId="{C774E86B-C582-4A06-B9E4-E07CF24B1E50}">
      <dgm:prSet/>
      <dgm:spPr/>
      <dgm:t>
        <a:bodyPr/>
        <a:lstStyle/>
        <a:p>
          <a:endParaRPr lang="es-CL"/>
        </a:p>
      </dgm:t>
    </dgm:pt>
    <dgm:pt modelId="{2634A075-BDCC-4007-B0EA-2D7D15A2CD59}" type="sibTrans" cxnId="{C774E86B-C582-4A06-B9E4-E07CF24B1E50}">
      <dgm:prSet/>
      <dgm:spPr/>
      <dgm:t>
        <a:bodyPr/>
        <a:lstStyle/>
        <a:p>
          <a:endParaRPr lang="es-CL"/>
        </a:p>
      </dgm:t>
    </dgm:pt>
    <dgm:pt modelId="{5AF7B4B7-3B64-4856-A7C6-E5A8D6972D6A}">
      <dgm:prSet phldrT="[Texto]" custT="1"/>
      <dgm:spPr/>
      <dgm:t>
        <a:bodyPr/>
        <a:lstStyle/>
        <a:p>
          <a:r>
            <a:rPr lang="fr-CA" sz="1800" dirty="0" err="1" smtClean="0">
              <a:latin typeface="+mj-lt"/>
            </a:rPr>
            <a:t>Planificación</a:t>
          </a:r>
          <a:r>
            <a:rPr lang="fr-CA" sz="1800" dirty="0" smtClean="0">
              <a:latin typeface="+mj-lt"/>
            </a:rPr>
            <a:t> e </a:t>
          </a:r>
          <a:r>
            <a:rPr lang="fr-CA" sz="1800" dirty="0" err="1" smtClean="0">
              <a:latin typeface="+mj-lt"/>
            </a:rPr>
            <a:t>Implementación</a:t>
          </a:r>
          <a:endParaRPr lang="es-CL" sz="1800" dirty="0">
            <a:latin typeface="+mj-lt"/>
          </a:endParaRPr>
        </a:p>
      </dgm:t>
    </dgm:pt>
    <dgm:pt modelId="{1C753669-06B5-4D19-85A4-86F83D9BD211}" type="parTrans" cxnId="{F24E3C43-D9DA-451A-8B16-B66F88D7E428}">
      <dgm:prSet/>
      <dgm:spPr/>
      <dgm:t>
        <a:bodyPr/>
        <a:lstStyle/>
        <a:p>
          <a:endParaRPr lang="es-CL"/>
        </a:p>
      </dgm:t>
    </dgm:pt>
    <dgm:pt modelId="{4C0D514C-2C82-49EF-8C17-C42E9230C614}" type="sibTrans" cxnId="{F24E3C43-D9DA-451A-8B16-B66F88D7E428}">
      <dgm:prSet/>
      <dgm:spPr/>
      <dgm:t>
        <a:bodyPr/>
        <a:lstStyle/>
        <a:p>
          <a:endParaRPr lang="es-CL"/>
        </a:p>
      </dgm:t>
    </dgm:pt>
    <dgm:pt modelId="{E1B8F277-0C06-460D-A0FB-7A74A8FF8B51}">
      <dgm:prSet phldrT="[Texto]" custT="1"/>
      <dgm:spPr/>
      <dgm:t>
        <a:bodyPr/>
        <a:lstStyle/>
        <a:p>
          <a:r>
            <a:rPr lang="fr-CA" sz="1800" dirty="0" err="1" smtClean="0">
              <a:latin typeface="+mj-lt"/>
            </a:rPr>
            <a:t>Seguimiento</a:t>
          </a:r>
          <a:r>
            <a:rPr lang="fr-CA" sz="1800" dirty="0" smtClean="0">
              <a:latin typeface="+mj-lt"/>
            </a:rPr>
            <a:t> y </a:t>
          </a:r>
          <a:r>
            <a:rPr lang="fr-CA" sz="1800" dirty="0" err="1" smtClean="0">
              <a:latin typeface="+mj-lt"/>
            </a:rPr>
            <a:t>Evaluación</a:t>
          </a:r>
          <a:endParaRPr lang="es-CL" sz="1800" dirty="0">
            <a:latin typeface="+mj-lt"/>
          </a:endParaRPr>
        </a:p>
      </dgm:t>
    </dgm:pt>
    <dgm:pt modelId="{E68864A8-113B-4427-B0C8-5476040F7E77}" type="parTrans" cxnId="{6D39B7CC-AD12-4DCA-8FF8-BB8CD082E707}">
      <dgm:prSet/>
      <dgm:spPr/>
      <dgm:t>
        <a:bodyPr/>
        <a:lstStyle/>
        <a:p>
          <a:endParaRPr lang="es-CL"/>
        </a:p>
      </dgm:t>
    </dgm:pt>
    <dgm:pt modelId="{7AE78DC1-B94F-46C3-B878-C0A7E9B3E66C}" type="sibTrans" cxnId="{6D39B7CC-AD12-4DCA-8FF8-BB8CD082E707}">
      <dgm:prSet/>
      <dgm:spPr/>
      <dgm:t>
        <a:bodyPr/>
        <a:lstStyle/>
        <a:p>
          <a:endParaRPr lang="es-CL"/>
        </a:p>
      </dgm:t>
    </dgm:pt>
    <dgm:pt modelId="{1AE493D5-AD51-47D1-8A46-03D46798A0A3}" type="pres">
      <dgm:prSet presAssocID="{1BEBD003-387B-4954-A72D-377295D8D4F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B8D95DD-356A-4AAD-B49A-F644EB0F8AB5}" type="pres">
      <dgm:prSet presAssocID="{D5DC8F4B-5E6F-4CD6-8B81-839162AC16D8}" presName="Accent1" presStyleCnt="0"/>
      <dgm:spPr/>
    </dgm:pt>
    <dgm:pt modelId="{AFAEDBA5-3DF9-4415-ACDC-8A9F6B28272B}" type="pres">
      <dgm:prSet presAssocID="{D5DC8F4B-5E6F-4CD6-8B81-839162AC16D8}" presName="Accent" presStyleLbl="node1" presStyleIdx="0" presStyleCnt="3"/>
      <dgm:spPr/>
    </dgm:pt>
    <dgm:pt modelId="{52FDC6CE-D22D-49DD-A6EF-07724675E3DF}" type="pres">
      <dgm:prSet presAssocID="{D5DC8F4B-5E6F-4CD6-8B81-839162AC16D8}" presName="Child1" presStyleLbl="revTx" presStyleIdx="0" presStyleCnt="6" custScaleX="158165" custLinFactNeighborX="344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8A48E9-9CD5-4266-9F84-C253DAB3D80B}" type="pres">
      <dgm:prSet presAssocID="{D5DC8F4B-5E6F-4CD6-8B81-839162AC16D8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81B9DE-2ACB-421B-B78E-F7EC6D5AD061}" type="pres">
      <dgm:prSet presAssocID="{A01E95F8-D09B-4B3D-9E19-1CF376420D60}" presName="Accent2" presStyleCnt="0"/>
      <dgm:spPr/>
    </dgm:pt>
    <dgm:pt modelId="{D97A89EF-C00A-4C2C-9E98-23FA1517BD1D}" type="pres">
      <dgm:prSet presAssocID="{A01E95F8-D09B-4B3D-9E19-1CF376420D60}" presName="Accent" presStyleLbl="node1" presStyleIdx="1" presStyleCnt="3"/>
      <dgm:spPr>
        <a:gradFill rotWithShape="0">
          <a:gsLst>
            <a:gs pos="0">
              <a:schemeClr val="tx2">
                <a:lumMod val="75000"/>
              </a:schemeClr>
            </a:gs>
            <a:gs pos="8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</a:gradFill>
      </dgm:spPr>
    </dgm:pt>
    <dgm:pt modelId="{7B25951F-06EC-4DED-96C1-0C495EC6F400}" type="pres">
      <dgm:prSet presAssocID="{A01E95F8-D09B-4B3D-9E19-1CF376420D60}" presName="Child2" presStyleLbl="revTx" presStyleIdx="2" presStyleCnt="6" custScaleX="244537" custLinFactNeighborX="62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BFE1F0-6FE0-4CAE-B3BB-BE8C2BAC48C0}" type="pres">
      <dgm:prSet presAssocID="{A01E95F8-D09B-4B3D-9E19-1CF376420D60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FB0B76B-4E5B-4389-843C-62688C88AA53}" type="pres">
      <dgm:prSet presAssocID="{254F4C9C-E4E2-4712-9B39-93F5215BE53D}" presName="Accent3" presStyleCnt="0"/>
      <dgm:spPr/>
    </dgm:pt>
    <dgm:pt modelId="{C6722CA8-9749-4E1B-AF98-5BBBECC4B007}" type="pres">
      <dgm:prSet presAssocID="{254F4C9C-E4E2-4712-9B39-93F5215BE53D}" presName="Accent" presStyleLbl="node1" presStyleIdx="2" presStyleCnt="3"/>
      <dgm:spPr/>
    </dgm:pt>
    <dgm:pt modelId="{51F1A250-1FD9-4A47-98A8-2246E42640C8}" type="pres">
      <dgm:prSet presAssocID="{254F4C9C-E4E2-4712-9B39-93F5215BE53D}" presName="Child3" presStyleLbl="revTx" presStyleIdx="4" presStyleCnt="6" custScaleX="158165" custLinFactNeighborX="344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57D0560-3AB8-41F9-8258-C1BAC97B0D6E}" type="pres">
      <dgm:prSet presAssocID="{254F4C9C-E4E2-4712-9B39-93F5215BE53D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24E3C43-D9DA-451A-8B16-B66F88D7E428}" srcId="{A01E95F8-D09B-4B3D-9E19-1CF376420D60}" destId="{5AF7B4B7-3B64-4856-A7C6-E5A8D6972D6A}" srcOrd="0" destOrd="0" parTransId="{1C753669-06B5-4D19-85A4-86F83D9BD211}" sibTransId="{4C0D514C-2C82-49EF-8C17-C42E9230C614}"/>
    <dgm:cxn modelId="{383FB888-437D-459B-A48F-24A821F1A166}" srcId="{1BEBD003-387B-4954-A72D-377295D8D4F3}" destId="{254F4C9C-E4E2-4712-9B39-93F5215BE53D}" srcOrd="2" destOrd="0" parTransId="{F2D7629E-C99E-4B9F-B9A7-D423A68DABCF}" sibTransId="{845D1872-C0A2-4448-BEC0-20BBAFD60D67}"/>
    <dgm:cxn modelId="{6D39B7CC-AD12-4DCA-8FF8-BB8CD082E707}" srcId="{254F4C9C-E4E2-4712-9B39-93F5215BE53D}" destId="{E1B8F277-0C06-460D-A0FB-7A74A8FF8B51}" srcOrd="0" destOrd="0" parTransId="{E68864A8-113B-4427-B0C8-5476040F7E77}" sibTransId="{7AE78DC1-B94F-46C3-B878-C0A7E9B3E66C}"/>
    <dgm:cxn modelId="{9FD4BA52-E6BF-4D35-84ED-858E98CC3AB6}" srcId="{1BEBD003-387B-4954-A72D-377295D8D4F3}" destId="{A01E95F8-D09B-4B3D-9E19-1CF376420D60}" srcOrd="1" destOrd="0" parTransId="{094DE387-264F-4D8F-9555-E80E6097A4DD}" sibTransId="{8B7E49F9-D5C7-4EA4-AA12-3B6177133DC5}"/>
    <dgm:cxn modelId="{D3F82336-76C0-4E64-B66E-C029852106D8}" type="presOf" srcId="{A01E95F8-D09B-4B3D-9E19-1CF376420D60}" destId="{93BFE1F0-6FE0-4CAE-B3BB-BE8C2BAC48C0}" srcOrd="0" destOrd="0" presId="urn:microsoft.com/office/officeart/2009/layout/CircleArrowProcess"/>
    <dgm:cxn modelId="{05A10399-C0D3-4EAC-9892-418F52617A5E}" type="presOf" srcId="{E1B8F277-0C06-460D-A0FB-7A74A8FF8B51}" destId="{51F1A250-1FD9-4A47-98A8-2246E42640C8}" srcOrd="0" destOrd="0" presId="urn:microsoft.com/office/officeart/2009/layout/CircleArrowProcess"/>
    <dgm:cxn modelId="{C774E86B-C582-4A06-B9E4-E07CF24B1E50}" srcId="{D5DC8F4B-5E6F-4CD6-8B81-839162AC16D8}" destId="{43B010EE-93C1-4FE5-8727-87DE01C39EF5}" srcOrd="0" destOrd="0" parTransId="{26161534-D2DC-4669-83E6-01028FF41638}" sibTransId="{2634A075-BDCC-4007-B0EA-2D7D15A2CD59}"/>
    <dgm:cxn modelId="{ECFD3FCF-9BF6-42AB-BAE2-E1C67FC414F7}" type="presOf" srcId="{5AF7B4B7-3B64-4856-A7C6-E5A8D6972D6A}" destId="{7B25951F-06EC-4DED-96C1-0C495EC6F400}" srcOrd="0" destOrd="0" presId="urn:microsoft.com/office/officeart/2009/layout/CircleArrowProcess"/>
    <dgm:cxn modelId="{D5A799A6-C625-458C-A361-5EFF3EB50473}" type="presOf" srcId="{D5DC8F4B-5E6F-4CD6-8B81-839162AC16D8}" destId="{1B8A48E9-9CD5-4266-9F84-C253DAB3D80B}" srcOrd="0" destOrd="0" presId="urn:microsoft.com/office/officeart/2009/layout/CircleArrowProcess"/>
    <dgm:cxn modelId="{C611ED57-305D-49A1-85EF-AE98B54CFC36}" type="presOf" srcId="{1BEBD003-387B-4954-A72D-377295D8D4F3}" destId="{1AE493D5-AD51-47D1-8A46-03D46798A0A3}" srcOrd="0" destOrd="0" presId="urn:microsoft.com/office/officeart/2009/layout/CircleArrowProcess"/>
    <dgm:cxn modelId="{AE899233-540D-4238-ABC1-F6FCD633519F}" type="presOf" srcId="{254F4C9C-E4E2-4712-9B39-93F5215BE53D}" destId="{357D0560-3AB8-41F9-8258-C1BAC97B0D6E}" srcOrd="0" destOrd="0" presId="urn:microsoft.com/office/officeart/2009/layout/CircleArrowProcess"/>
    <dgm:cxn modelId="{248E73C7-2581-4D28-91F4-A68D418CDE7F}" type="presOf" srcId="{43B010EE-93C1-4FE5-8727-87DE01C39EF5}" destId="{52FDC6CE-D22D-49DD-A6EF-07724675E3DF}" srcOrd="0" destOrd="0" presId="urn:microsoft.com/office/officeart/2009/layout/CircleArrowProcess"/>
    <dgm:cxn modelId="{10D537F4-C31B-44DF-AC10-B5EEF95BE380}" srcId="{1BEBD003-387B-4954-A72D-377295D8D4F3}" destId="{D5DC8F4B-5E6F-4CD6-8B81-839162AC16D8}" srcOrd="0" destOrd="0" parTransId="{FE762069-5B35-491F-8652-359823775230}" sibTransId="{5DB7A200-705B-4367-94C6-3001D1E07B7D}"/>
    <dgm:cxn modelId="{62CAA0F0-8EA6-47C9-92CE-400A849164EA}" type="presParOf" srcId="{1AE493D5-AD51-47D1-8A46-03D46798A0A3}" destId="{BB8D95DD-356A-4AAD-B49A-F644EB0F8AB5}" srcOrd="0" destOrd="0" presId="urn:microsoft.com/office/officeart/2009/layout/CircleArrowProcess"/>
    <dgm:cxn modelId="{CAA7D46F-A0AD-40F8-96AE-9C8B00EC8FAA}" type="presParOf" srcId="{BB8D95DD-356A-4AAD-B49A-F644EB0F8AB5}" destId="{AFAEDBA5-3DF9-4415-ACDC-8A9F6B28272B}" srcOrd="0" destOrd="0" presId="urn:microsoft.com/office/officeart/2009/layout/CircleArrowProcess"/>
    <dgm:cxn modelId="{F8743668-05F4-41CF-BF84-B41A1338B251}" type="presParOf" srcId="{1AE493D5-AD51-47D1-8A46-03D46798A0A3}" destId="{52FDC6CE-D22D-49DD-A6EF-07724675E3DF}" srcOrd="1" destOrd="0" presId="urn:microsoft.com/office/officeart/2009/layout/CircleArrowProcess"/>
    <dgm:cxn modelId="{5F27CA7C-9215-4C98-8312-CB9EB2C597AE}" type="presParOf" srcId="{1AE493D5-AD51-47D1-8A46-03D46798A0A3}" destId="{1B8A48E9-9CD5-4266-9F84-C253DAB3D80B}" srcOrd="2" destOrd="0" presId="urn:microsoft.com/office/officeart/2009/layout/CircleArrowProcess"/>
    <dgm:cxn modelId="{1D8DF312-6A8A-4811-A6E9-CEA3E8726E12}" type="presParOf" srcId="{1AE493D5-AD51-47D1-8A46-03D46798A0A3}" destId="{9681B9DE-2ACB-421B-B78E-F7EC6D5AD061}" srcOrd="3" destOrd="0" presId="urn:microsoft.com/office/officeart/2009/layout/CircleArrowProcess"/>
    <dgm:cxn modelId="{A54DE190-DF14-4A78-944D-8B2C8D87B4CF}" type="presParOf" srcId="{9681B9DE-2ACB-421B-B78E-F7EC6D5AD061}" destId="{D97A89EF-C00A-4C2C-9E98-23FA1517BD1D}" srcOrd="0" destOrd="0" presId="urn:microsoft.com/office/officeart/2009/layout/CircleArrowProcess"/>
    <dgm:cxn modelId="{52FB20D7-BDA2-49E8-A9B2-DA569E8D7C27}" type="presParOf" srcId="{1AE493D5-AD51-47D1-8A46-03D46798A0A3}" destId="{7B25951F-06EC-4DED-96C1-0C495EC6F400}" srcOrd="4" destOrd="0" presId="urn:microsoft.com/office/officeart/2009/layout/CircleArrowProcess"/>
    <dgm:cxn modelId="{173A1573-36BA-42DB-8FEE-1F83140C6F83}" type="presParOf" srcId="{1AE493D5-AD51-47D1-8A46-03D46798A0A3}" destId="{93BFE1F0-6FE0-4CAE-B3BB-BE8C2BAC48C0}" srcOrd="5" destOrd="0" presId="urn:microsoft.com/office/officeart/2009/layout/CircleArrowProcess"/>
    <dgm:cxn modelId="{D270067F-3E8D-4F93-8833-3C6CB513A394}" type="presParOf" srcId="{1AE493D5-AD51-47D1-8A46-03D46798A0A3}" destId="{7FB0B76B-4E5B-4389-843C-62688C88AA53}" srcOrd="6" destOrd="0" presId="urn:microsoft.com/office/officeart/2009/layout/CircleArrowProcess"/>
    <dgm:cxn modelId="{44AE2516-BB60-4509-9AB2-2B7F449C7DF1}" type="presParOf" srcId="{7FB0B76B-4E5B-4389-843C-62688C88AA53}" destId="{C6722CA8-9749-4E1B-AF98-5BBBECC4B007}" srcOrd="0" destOrd="0" presId="urn:microsoft.com/office/officeart/2009/layout/CircleArrowProcess"/>
    <dgm:cxn modelId="{D9F5C15D-71AC-4C5E-9B0B-80452CC97C39}" type="presParOf" srcId="{1AE493D5-AD51-47D1-8A46-03D46798A0A3}" destId="{51F1A250-1FD9-4A47-98A8-2246E42640C8}" srcOrd="7" destOrd="0" presId="urn:microsoft.com/office/officeart/2009/layout/CircleArrowProcess"/>
    <dgm:cxn modelId="{5A09A909-553D-4787-A2F4-A5E5333EEDFF}" type="presParOf" srcId="{1AE493D5-AD51-47D1-8A46-03D46798A0A3}" destId="{357D0560-3AB8-41F9-8258-C1BAC97B0D6E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178C55-D03B-4193-BDF1-5B48A4E32342}" type="doc">
      <dgm:prSet loTypeId="urn:microsoft.com/office/officeart/2005/8/layout/chevron1" loCatId="process" qsTypeId="urn:microsoft.com/office/officeart/2005/8/quickstyle/simple5" qsCatId="simple" csTypeId="urn:microsoft.com/office/officeart/2005/8/colors/colorful2" csCatId="colorful" phldr="1"/>
      <dgm:spPr/>
    </dgm:pt>
    <dgm:pt modelId="{351AEC7C-39E7-4545-9D6C-D78BEB6A4A94}">
      <dgm:prSet phldrT="[Texto]" custT="1"/>
      <dgm:spPr/>
      <dgm:t>
        <a:bodyPr/>
        <a:lstStyle/>
        <a:p>
          <a:r>
            <a:rPr lang="es-CL" sz="1800" dirty="0" smtClean="0"/>
            <a:t> </a:t>
          </a:r>
          <a:endParaRPr lang="es-CL" sz="1800" dirty="0"/>
        </a:p>
      </dgm:t>
    </dgm:pt>
    <dgm:pt modelId="{81BB1F00-BF09-4963-9845-56C1AF837FC1}" type="parTrans" cxnId="{B4578D15-ECD8-43C7-ACCF-BAE686A3CB6E}">
      <dgm:prSet/>
      <dgm:spPr/>
      <dgm:t>
        <a:bodyPr/>
        <a:lstStyle/>
        <a:p>
          <a:endParaRPr lang="es-CL" sz="1800"/>
        </a:p>
      </dgm:t>
    </dgm:pt>
    <dgm:pt modelId="{46A2277E-B701-4F22-A103-96D790F97595}" type="sibTrans" cxnId="{B4578D15-ECD8-43C7-ACCF-BAE686A3CB6E}">
      <dgm:prSet/>
      <dgm:spPr/>
      <dgm:t>
        <a:bodyPr/>
        <a:lstStyle/>
        <a:p>
          <a:endParaRPr lang="es-CL" sz="1800"/>
        </a:p>
      </dgm:t>
    </dgm:pt>
    <dgm:pt modelId="{4828D44E-79FD-4AD3-8749-F32ECB18A424}">
      <dgm:prSet phldrT="[Texto]" custT="1"/>
      <dgm:spPr/>
      <dgm:t>
        <a:bodyPr/>
        <a:lstStyle/>
        <a:p>
          <a:pPr rtl="0"/>
          <a:r>
            <a:rPr kumimoji="0" lang="fr-FR" altLang="fr-FR" sz="1800" b="1" i="0" u="none" strike="noStrike" cap="none" normalizeH="0" baseline="0" smtClean="0">
              <a:ln/>
              <a:effectLst/>
              <a:latin typeface="Segoe UI" pitchFamily="34" charset="0"/>
              <a:cs typeface="Arial" pitchFamily="34" charset="0"/>
            </a:rPr>
            <a:t>1 </a:t>
          </a:r>
          <a:r>
            <a:rPr lang="fr-FR" altLang="fr-FR" sz="1800" b="1" smtClean="0">
              <a:latin typeface="Segoe UI" pitchFamily="34" charset="0"/>
            </a:rPr>
            <a:t>año</a:t>
          </a:r>
          <a:endParaRPr lang="es-CL" sz="1800" dirty="0"/>
        </a:p>
      </dgm:t>
    </dgm:pt>
    <dgm:pt modelId="{31165165-426E-4DFD-8EEF-BFAD496BCBEA}" type="parTrans" cxnId="{DC0E7549-FB5A-4910-8F8A-B8CF3138E099}">
      <dgm:prSet/>
      <dgm:spPr/>
      <dgm:t>
        <a:bodyPr/>
        <a:lstStyle/>
        <a:p>
          <a:endParaRPr lang="es-CL" sz="1800"/>
        </a:p>
      </dgm:t>
    </dgm:pt>
    <dgm:pt modelId="{BB95586E-E78A-4B0D-B87D-6DBADA82C1F5}" type="sibTrans" cxnId="{DC0E7549-FB5A-4910-8F8A-B8CF3138E099}">
      <dgm:prSet/>
      <dgm:spPr/>
      <dgm:t>
        <a:bodyPr/>
        <a:lstStyle/>
        <a:p>
          <a:endParaRPr lang="es-CL" sz="1800"/>
        </a:p>
      </dgm:t>
    </dgm:pt>
    <dgm:pt modelId="{C3F4FE91-B8A9-4649-B2AB-872201237B1F}">
      <dgm:prSet phldrT="[Texto]" custT="1"/>
      <dgm:spPr/>
      <dgm:t>
        <a:bodyPr/>
        <a:lstStyle/>
        <a:p>
          <a:pPr rtl="0"/>
          <a:r>
            <a:rPr kumimoji="0" lang="fr-FR" altLang="fr-FR" sz="1800" b="1" i="0" u="none" strike="noStrike" cap="none" normalizeH="0" baseline="0" smtClean="0">
              <a:ln/>
              <a:effectLst/>
              <a:latin typeface="Segoe UI" pitchFamily="34" charset="0"/>
              <a:cs typeface="Arial" pitchFamily="34" charset="0"/>
            </a:rPr>
            <a:t>2 </a:t>
          </a:r>
          <a:r>
            <a:rPr lang="fr-FR" altLang="fr-FR" sz="1800" b="1" smtClean="0">
              <a:latin typeface="Segoe UI" pitchFamily="34" charset="0"/>
            </a:rPr>
            <a:t>años</a:t>
          </a:r>
          <a:endParaRPr lang="es-CL" sz="1800" dirty="0"/>
        </a:p>
      </dgm:t>
    </dgm:pt>
    <dgm:pt modelId="{4051EF52-37F6-483A-96A5-EF2610503B3B}" type="parTrans" cxnId="{0A5E8055-8F22-427A-9BFC-39C681B527CA}">
      <dgm:prSet/>
      <dgm:spPr/>
      <dgm:t>
        <a:bodyPr/>
        <a:lstStyle/>
        <a:p>
          <a:endParaRPr lang="es-CL" sz="1800"/>
        </a:p>
      </dgm:t>
    </dgm:pt>
    <dgm:pt modelId="{BC91C4C3-69D2-4A53-81C4-42BFA097862F}" type="sibTrans" cxnId="{0A5E8055-8F22-427A-9BFC-39C681B527CA}">
      <dgm:prSet/>
      <dgm:spPr/>
      <dgm:t>
        <a:bodyPr/>
        <a:lstStyle/>
        <a:p>
          <a:endParaRPr lang="es-CL" sz="1800"/>
        </a:p>
      </dgm:t>
    </dgm:pt>
    <dgm:pt modelId="{37A9E7CA-B9FA-4B4E-AE7A-3350CD647110}">
      <dgm:prSet phldrT="[Texto]" custT="1"/>
      <dgm:spPr/>
      <dgm:t>
        <a:bodyPr/>
        <a:lstStyle/>
        <a:p>
          <a:pPr rtl="0"/>
          <a:r>
            <a:rPr lang="es-CL" sz="1800" b="1" dirty="0" smtClean="0"/>
            <a:t>2,5 años</a:t>
          </a:r>
          <a:endParaRPr lang="es-CL" sz="1800" b="1" dirty="0"/>
        </a:p>
      </dgm:t>
    </dgm:pt>
    <dgm:pt modelId="{22C1FDCA-0287-44D0-8EB5-16874223C1AA}" type="parTrans" cxnId="{D63BD2C4-B662-4E52-9F53-2A41A13AEE2C}">
      <dgm:prSet/>
      <dgm:spPr/>
      <dgm:t>
        <a:bodyPr/>
        <a:lstStyle/>
        <a:p>
          <a:endParaRPr lang="es-CL" sz="1800"/>
        </a:p>
      </dgm:t>
    </dgm:pt>
    <dgm:pt modelId="{A7C33EAD-D2F3-4BC5-9A4A-3CE21CB2181C}" type="sibTrans" cxnId="{D63BD2C4-B662-4E52-9F53-2A41A13AEE2C}">
      <dgm:prSet/>
      <dgm:spPr/>
      <dgm:t>
        <a:bodyPr/>
        <a:lstStyle/>
        <a:p>
          <a:endParaRPr lang="es-CL" sz="1800"/>
        </a:p>
      </dgm:t>
    </dgm:pt>
    <dgm:pt modelId="{9BC4DBB8-C58F-4364-809A-DF0BDB471518}" type="pres">
      <dgm:prSet presAssocID="{2C178C55-D03B-4193-BDF1-5B48A4E32342}" presName="Name0" presStyleCnt="0">
        <dgm:presLayoutVars>
          <dgm:dir/>
          <dgm:animLvl val="lvl"/>
          <dgm:resizeHandles val="exact"/>
        </dgm:presLayoutVars>
      </dgm:prSet>
      <dgm:spPr/>
    </dgm:pt>
    <dgm:pt modelId="{97621F94-86EE-493C-A77F-CE51F956BB85}" type="pres">
      <dgm:prSet presAssocID="{351AEC7C-39E7-4545-9D6C-D78BEB6A4A9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7713BD-5830-496C-9279-7D408640D8C0}" type="pres">
      <dgm:prSet presAssocID="{46A2277E-B701-4F22-A103-96D790F97595}" presName="parTxOnlySpace" presStyleCnt="0"/>
      <dgm:spPr/>
    </dgm:pt>
    <dgm:pt modelId="{0CA464DB-FA8B-4A9D-A336-E89676C60E0E}" type="pres">
      <dgm:prSet presAssocID="{4828D44E-79FD-4AD3-8749-F32ECB18A42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4782838-15FB-4911-9802-466406A3ECB0}" type="pres">
      <dgm:prSet presAssocID="{BB95586E-E78A-4B0D-B87D-6DBADA82C1F5}" presName="parTxOnlySpace" presStyleCnt="0"/>
      <dgm:spPr/>
    </dgm:pt>
    <dgm:pt modelId="{A7014C55-3952-495A-8F61-8981CBD3F33C}" type="pres">
      <dgm:prSet presAssocID="{C3F4FE91-B8A9-4649-B2AB-872201237B1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7F682BC-6CCC-4A80-BF70-5278482D8613}" type="pres">
      <dgm:prSet presAssocID="{BC91C4C3-69D2-4A53-81C4-42BFA097862F}" presName="parTxOnlySpace" presStyleCnt="0"/>
      <dgm:spPr/>
    </dgm:pt>
    <dgm:pt modelId="{6410EB16-64AA-4CF0-9B84-DE3716A34813}" type="pres">
      <dgm:prSet presAssocID="{37A9E7CA-B9FA-4B4E-AE7A-3350CD64711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63BD2C4-B662-4E52-9F53-2A41A13AEE2C}" srcId="{2C178C55-D03B-4193-BDF1-5B48A4E32342}" destId="{37A9E7CA-B9FA-4B4E-AE7A-3350CD647110}" srcOrd="3" destOrd="0" parTransId="{22C1FDCA-0287-44D0-8EB5-16874223C1AA}" sibTransId="{A7C33EAD-D2F3-4BC5-9A4A-3CE21CB2181C}"/>
    <dgm:cxn modelId="{7BAFA4DE-2E2F-48E7-AFF6-961FF0CC14E7}" type="presOf" srcId="{37A9E7CA-B9FA-4B4E-AE7A-3350CD647110}" destId="{6410EB16-64AA-4CF0-9B84-DE3716A34813}" srcOrd="0" destOrd="0" presId="urn:microsoft.com/office/officeart/2005/8/layout/chevron1"/>
    <dgm:cxn modelId="{DC0E7549-FB5A-4910-8F8A-B8CF3138E099}" srcId="{2C178C55-D03B-4193-BDF1-5B48A4E32342}" destId="{4828D44E-79FD-4AD3-8749-F32ECB18A424}" srcOrd="1" destOrd="0" parTransId="{31165165-426E-4DFD-8EEF-BFAD496BCBEA}" sibTransId="{BB95586E-E78A-4B0D-B87D-6DBADA82C1F5}"/>
    <dgm:cxn modelId="{4CAAC57C-861B-4F6C-8A6B-BB4F890588DB}" type="presOf" srcId="{C3F4FE91-B8A9-4649-B2AB-872201237B1F}" destId="{A7014C55-3952-495A-8F61-8981CBD3F33C}" srcOrd="0" destOrd="0" presId="urn:microsoft.com/office/officeart/2005/8/layout/chevron1"/>
    <dgm:cxn modelId="{3B86D07A-3FBD-4118-A88D-42D8FD91B501}" type="presOf" srcId="{4828D44E-79FD-4AD3-8749-F32ECB18A424}" destId="{0CA464DB-FA8B-4A9D-A336-E89676C60E0E}" srcOrd="0" destOrd="0" presId="urn:microsoft.com/office/officeart/2005/8/layout/chevron1"/>
    <dgm:cxn modelId="{3CB1EC99-261B-4A75-A881-04D4DCED03B7}" type="presOf" srcId="{351AEC7C-39E7-4545-9D6C-D78BEB6A4A94}" destId="{97621F94-86EE-493C-A77F-CE51F956BB85}" srcOrd="0" destOrd="0" presId="urn:microsoft.com/office/officeart/2005/8/layout/chevron1"/>
    <dgm:cxn modelId="{B4578D15-ECD8-43C7-ACCF-BAE686A3CB6E}" srcId="{2C178C55-D03B-4193-BDF1-5B48A4E32342}" destId="{351AEC7C-39E7-4545-9D6C-D78BEB6A4A94}" srcOrd="0" destOrd="0" parTransId="{81BB1F00-BF09-4963-9845-56C1AF837FC1}" sibTransId="{46A2277E-B701-4F22-A103-96D790F97595}"/>
    <dgm:cxn modelId="{4BD7F808-A5EF-4E03-ABE2-3CFE44FF28EB}" type="presOf" srcId="{2C178C55-D03B-4193-BDF1-5B48A4E32342}" destId="{9BC4DBB8-C58F-4364-809A-DF0BDB471518}" srcOrd="0" destOrd="0" presId="urn:microsoft.com/office/officeart/2005/8/layout/chevron1"/>
    <dgm:cxn modelId="{0A5E8055-8F22-427A-9BFC-39C681B527CA}" srcId="{2C178C55-D03B-4193-BDF1-5B48A4E32342}" destId="{C3F4FE91-B8A9-4649-B2AB-872201237B1F}" srcOrd="2" destOrd="0" parTransId="{4051EF52-37F6-483A-96A5-EF2610503B3B}" sibTransId="{BC91C4C3-69D2-4A53-81C4-42BFA097862F}"/>
    <dgm:cxn modelId="{40EA3AE4-DD4D-465D-AB71-12BD05F2A13D}" type="presParOf" srcId="{9BC4DBB8-C58F-4364-809A-DF0BDB471518}" destId="{97621F94-86EE-493C-A77F-CE51F956BB85}" srcOrd="0" destOrd="0" presId="urn:microsoft.com/office/officeart/2005/8/layout/chevron1"/>
    <dgm:cxn modelId="{3F022C82-8B34-4DA5-9C0F-79F6BB2F0B6B}" type="presParOf" srcId="{9BC4DBB8-C58F-4364-809A-DF0BDB471518}" destId="{B67713BD-5830-496C-9279-7D408640D8C0}" srcOrd="1" destOrd="0" presId="urn:microsoft.com/office/officeart/2005/8/layout/chevron1"/>
    <dgm:cxn modelId="{4B6269CB-08F5-4CC5-A9B8-EA06E9D45B0D}" type="presParOf" srcId="{9BC4DBB8-C58F-4364-809A-DF0BDB471518}" destId="{0CA464DB-FA8B-4A9D-A336-E89676C60E0E}" srcOrd="2" destOrd="0" presId="urn:microsoft.com/office/officeart/2005/8/layout/chevron1"/>
    <dgm:cxn modelId="{D1E2E62D-EB6C-4457-8D8C-7CC9E79AE8D5}" type="presParOf" srcId="{9BC4DBB8-C58F-4364-809A-DF0BDB471518}" destId="{64782838-15FB-4911-9802-466406A3ECB0}" srcOrd="3" destOrd="0" presId="urn:microsoft.com/office/officeart/2005/8/layout/chevron1"/>
    <dgm:cxn modelId="{C18FDCEA-38F8-40AF-B082-4B72D8B0E3C4}" type="presParOf" srcId="{9BC4DBB8-C58F-4364-809A-DF0BDB471518}" destId="{A7014C55-3952-495A-8F61-8981CBD3F33C}" srcOrd="4" destOrd="0" presId="urn:microsoft.com/office/officeart/2005/8/layout/chevron1"/>
    <dgm:cxn modelId="{ED2CAA90-EB53-4E99-9F23-9083D52637EB}" type="presParOf" srcId="{9BC4DBB8-C58F-4364-809A-DF0BDB471518}" destId="{A7F682BC-6CCC-4A80-BF70-5278482D8613}" srcOrd="5" destOrd="0" presId="urn:microsoft.com/office/officeart/2005/8/layout/chevron1"/>
    <dgm:cxn modelId="{7FC6D8DE-96B3-471D-8C44-4F5A66F89624}" type="presParOf" srcId="{9BC4DBB8-C58F-4364-809A-DF0BDB471518}" destId="{6410EB16-64AA-4CF0-9B84-DE3716A3481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EDBA5-3DF9-4415-ACDC-8A9F6B28272B}">
      <dsp:nvSpPr>
        <dsp:cNvPr id="0" name=""/>
        <dsp:cNvSpPr/>
      </dsp:nvSpPr>
      <dsp:spPr>
        <a:xfrm>
          <a:off x="2692204" y="0"/>
          <a:ext cx="1996052" cy="19963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FDC6CE-D22D-49DD-A6EF-07724675E3DF}">
      <dsp:nvSpPr>
        <dsp:cNvPr id="0" name=""/>
        <dsp:cNvSpPr/>
      </dsp:nvSpPr>
      <dsp:spPr>
        <a:xfrm>
          <a:off x="4752532" y="595091"/>
          <a:ext cx="1894234" cy="798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800" kern="1200" dirty="0" err="1" smtClean="0">
              <a:latin typeface="+mj-lt"/>
            </a:rPr>
            <a:t>Diagnósticos</a:t>
          </a:r>
          <a:r>
            <a:rPr lang="fr-CA" sz="1800" kern="1200" dirty="0" smtClean="0">
              <a:latin typeface="+mj-lt"/>
            </a:rPr>
            <a:t>/ </a:t>
          </a:r>
          <a:r>
            <a:rPr lang="fr-CA" sz="1800" kern="1200" dirty="0" err="1" smtClean="0">
              <a:latin typeface="+mj-lt"/>
            </a:rPr>
            <a:t>Autoevaluación</a:t>
          </a:r>
          <a:endParaRPr lang="es-CL" sz="1800" kern="1200" dirty="0">
            <a:latin typeface="+mj-lt"/>
          </a:endParaRPr>
        </a:p>
      </dsp:txBody>
      <dsp:txXfrm>
        <a:off x="4752532" y="595091"/>
        <a:ext cx="1894234" cy="798708"/>
      </dsp:txXfrm>
    </dsp:sp>
    <dsp:sp modelId="{1B8A48E9-9CD5-4266-9F84-C253DAB3D80B}">
      <dsp:nvSpPr>
        <dsp:cNvPr id="0" name=""/>
        <dsp:cNvSpPr/>
      </dsp:nvSpPr>
      <dsp:spPr>
        <a:xfrm>
          <a:off x="3133398" y="720745"/>
          <a:ext cx="1109168" cy="55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Fase 1</a:t>
          </a:r>
          <a:endParaRPr lang="es-CL" sz="2800" kern="1200" dirty="0"/>
        </a:p>
      </dsp:txBody>
      <dsp:txXfrm>
        <a:off x="3133398" y="720745"/>
        <a:ext cx="1109168" cy="554451"/>
      </dsp:txXfrm>
    </dsp:sp>
    <dsp:sp modelId="{D97A89EF-C00A-4C2C-9E98-23FA1517BD1D}">
      <dsp:nvSpPr>
        <dsp:cNvPr id="0" name=""/>
        <dsp:cNvSpPr/>
      </dsp:nvSpPr>
      <dsp:spPr>
        <a:xfrm>
          <a:off x="2137808" y="1147054"/>
          <a:ext cx="1996052" cy="19963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tx2">
                <a:lumMod val="75000"/>
              </a:schemeClr>
            </a:gs>
            <a:gs pos="8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25951F-06EC-4DED-96C1-0C495EC6F400}">
      <dsp:nvSpPr>
        <dsp:cNvPr id="0" name=""/>
        <dsp:cNvSpPr/>
      </dsp:nvSpPr>
      <dsp:spPr>
        <a:xfrm>
          <a:off x="4018559" y="1748781"/>
          <a:ext cx="2928652" cy="798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800" kern="1200" dirty="0" err="1" smtClean="0">
              <a:latin typeface="+mj-lt"/>
            </a:rPr>
            <a:t>Planificación</a:t>
          </a:r>
          <a:r>
            <a:rPr lang="fr-CA" sz="1800" kern="1200" dirty="0" smtClean="0">
              <a:latin typeface="+mj-lt"/>
            </a:rPr>
            <a:t> e </a:t>
          </a:r>
          <a:r>
            <a:rPr lang="fr-CA" sz="1800" kern="1200" dirty="0" err="1" smtClean="0">
              <a:latin typeface="+mj-lt"/>
            </a:rPr>
            <a:t>Implementación</a:t>
          </a:r>
          <a:endParaRPr lang="es-CL" sz="1800" kern="1200" dirty="0">
            <a:latin typeface="+mj-lt"/>
          </a:endParaRPr>
        </a:p>
      </dsp:txBody>
      <dsp:txXfrm>
        <a:off x="4018559" y="1748781"/>
        <a:ext cx="2928652" cy="798708"/>
      </dsp:txXfrm>
    </dsp:sp>
    <dsp:sp modelId="{93BFE1F0-6FE0-4CAE-B3BB-BE8C2BAC48C0}">
      <dsp:nvSpPr>
        <dsp:cNvPr id="0" name=""/>
        <dsp:cNvSpPr/>
      </dsp:nvSpPr>
      <dsp:spPr>
        <a:xfrm>
          <a:off x="2581250" y="1874435"/>
          <a:ext cx="1109168" cy="55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Fase 2</a:t>
          </a:r>
          <a:endParaRPr lang="es-CL" sz="2800" kern="1200" dirty="0"/>
        </a:p>
      </dsp:txBody>
      <dsp:txXfrm>
        <a:off x="2581250" y="1874435"/>
        <a:ext cx="1109168" cy="554451"/>
      </dsp:txXfrm>
    </dsp:sp>
    <dsp:sp modelId="{C6722CA8-9749-4E1B-AF98-5BBBECC4B007}">
      <dsp:nvSpPr>
        <dsp:cNvPr id="0" name=""/>
        <dsp:cNvSpPr/>
      </dsp:nvSpPr>
      <dsp:spPr>
        <a:xfrm>
          <a:off x="2834271" y="2431374"/>
          <a:ext cx="1714918" cy="171560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F1A250-1FD9-4A47-98A8-2246E42640C8}">
      <dsp:nvSpPr>
        <dsp:cNvPr id="0" name=""/>
        <dsp:cNvSpPr/>
      </dsp:nvSpPr>
      <dsp:spPr>
        <a:xfrm>
          <a:off x="4752532" y="2902057"/>
          <a:ext cx="1894234" cy="798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800" kern="1200" dirty="0" err="1" smtClean="0">
              <a:latin typeface="+mj-lt"/>
            </a:rPr>
            <a:t>Seguimiento</a:t>
          </a:r>
          <a:r>
            <a:rPr lang="fr-CA" sz="1800" kern="1200" dirty="0" smtClean="0">
              <a:latin typeface="+mj-lt"/>
            </a:rPr>
            <a:t> y </a:t>
          </a:r>
          <a:r>
            <a:rPr lang="fr-CA" sz="1800" kern="1200" dirty="0" err="1" smtClean="0">
              <a:latin typeface="+mj-lt"/>
            </a:rPr>
            <a:t>Evaluación</a:t>
          </a:r>
          <a:endParaRPr lang="es-CL" sz="1800" kern="1200" dirty="0">
            <a:latin typeface="+mj-lt"/>
          </a:endParaRPr>
        </a:p>
      </dsp:txBody>
      <dsp:txXfrm>
        <a:off x="4752532" y="2902057"/>
        <a:ext cx="1894234" cy="798708"/>
      </dsp:txXfrm>
    </dsp:sp>
    <dsp:sp modelId="{357D0560-3AB8-41F9-8258-C1BAC97B0D6E}">
      <dsp:nvSpPr>
        <dsp:cNvPr id="0" name=""/>
        <dsp:cNvSpPr/>
      </dsp:nvSpPr>
      <dsp:spPr>
        <a:xfrm>
          <a:off x="3136022" y="3029784"/>
          <a:ext cx="1109168" cy="55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Fase 3</a:t>
          </a:r>
          <a:endParaRPr lang="es-CL" sz="2800" kern="1200" dirty="0"/>
        </a:p>
      </dsp:txBody>
      <dsp:txXfrm>
        <a:off x="3136022" y="3029784"/>
        <a:ext cx="1109168" cy="554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21F94-86EE-493C-A77F-CE51F956BB85}">
      <dsp:nvSpPr>
        <dsp:cNvPr id="0" name=""/>
        <dsp:cNvSpPr/>
      </dsp:nvSpPr>
      <dsp:spPr>
        <a:xfrm>
          <a:off x="3934" y="1006248"/>
          <a:ext cx="2290206" cy="91608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 </a:t>
          </a:r>
          <a:endParaRPr lang="es-CL" sz="1800" kern="1200" dirty="0"/>
        </a:p>
      </dsp:txBody>
      <dsp:txXfrm>
        <a:off x="461975" y="1006248"/>
        <a:ext cx="1374124" cy="916082"/>
      </dsp:txXfrm>
    </dsp:sp>
    <dsp:sp modelId="{0CA464DB-FA8B-4A9D-A336-E89676C60E0E}">
      <dsp:nvSpPr>
        <dsp:cNvPr id="0" name=""/>
        <dsp:cNvSpPr/>
      </dsp:nvSpPr>
      <dsp:spPr>
        <a:xfrm>
          <a:off x="2065120" y="1006248"/>
          <a:ext cx="2290206" cy="916082"/>
        </a:xfrm>
        <a:prstGeom prst="chevron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altLang="fr-FR" sz="1800" b="1" i="0" u="none" strike="noStrike" kern="1200" cap="none" normalizeH="0" baseline="0" smtClean="0">
              <a:ln/>
              <a:effectLst/>
              <a:latin typeface="Segoe UI" pitchFamily="34" charset="0"/>
              <a:cs typeface="Arial" pitchFamily="34" charset="0"/>
            </a:rPr>
            <a:t>1 </a:t>
          </a:r>
          <a:r>
            <a:rPr lang="fr-FR" altLang="fr-FR" sz="1800" b="1" kern="1200" smtClean="0">
              <a:latin typeface="Segoe UI" pitchFamily="34" charset="0"/>
            </a:rPr>
            <a:t>año</a:t>
          </a:r>
          <a:endParaRPr lang="es-CL" sz="1800" kern="1200" dirty="0"/>
        </a:p>
      </dsp:txBody>
      <dsp:txXfrm>
        <a:off x="2523161" y="1006248"/>
        <a:ext cx="1374124" cy="916082"/>
      </dsp:txXfrm>
    </dsp:sp>
    <dsp:sp modelId="{A7014C55-3952-495A-8F61-8981CBD3F33C}">
      <dsp:nvSpPr>
        <dsp:cNvPr id="0" name=""/>
        <dsp:cNvSpPr/>
      </dsp:nvSpPr>
      <dsp:spPr>
        <a:xfrm>
          <a:off x="4126306" y="1006248"/>
          <a:ext cx="2290206" cy="916082"/>
        </a:xfrm>
        <a:prstGeom prst="chevron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altLang="fr-FR" sz="1800" b="1" i="0" u="none" strike="noStrike" kern="1200" cap="none" normalizeH="0" baseline="0" smtClean="0">
              <a:ln/>
              <a:effectLst/>
              <a:latin typeface="Segoe UI" pitchFamily="34" charset="0"/>
              <a:cs typeface="Arial" pitchFamily="34" charset="0"/>
            </a:rPr>
            <a:t>2 </a:t>
          </a:r>
          <a:r>
            <a:rPr lang="fr-FR" altLang="fr-FR" sz="1800" b="1" kern="1200" smtClean="0">
              <a:latin typeface="Segoe UI" pitchFamily="34" charset="0"/>
            </a:rPr>
            <a:t>años</a:t>
          </a:r>
          <a:endParaRPr lang="es-CL" sz="1800" kern="1200" dirty="0"/>
        </a:p>
      </dsp:txBody>
      <dsp:txXfrm>
        <a:off x="4584347" y="1006248"/>
        <a:ext cx="1374124" cy="916082"/>
      </dsp:txXfrm>
    </dsp:sp>
    <dsp:sp modelId="{6410EB16-64AA-4CF0-9B84-DE3716A34813}">
      <dsp:nvSpPr>
        <dsp:cNvPr id="0" name=""/>
        <dsp:cNvSpPr/>
      </dsp:nvSpPr>
      <dsp:spPr>
        <a:xfrm>
          <a:off x="6187492" y="1006248"/>
          <a:ext cx="2290206" cy="916082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2,5 años</a:t>
          </a:r>
          <a:endParaRPr lang="es-CL" sz="1800" b="1" kern="1200" dirty="0"/>
        </a:p>
      </dsp:txBody>
      <dsp:txXfrm>
        <a:off x="6645533" y="1006248"/>
        <a:ext cx="1374124" cy="916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EB0F35-9E2D-4569-8704-D01D38E27B4A}" type="datetimeFigureOut">
              <a:rPr lang="es-MX" smtClean="0"/>
              <a:t>14/12/2015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A98E6A-65A6-42C4-99FA-12828C937C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8174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14-12-2015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12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14-12-2015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25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14-12-2015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54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8487-5547-4C2F-B0F1-CAB61E11CC4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CE35-0A37-400A-A16E-35686BEDC5C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14-12-2015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14-12-2015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13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14-12-2015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210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14-12-2015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34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14-12-2015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66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14-12-2015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38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14-12-2015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10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14-12-2015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7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DC90-B036-443C-B348-80809918059F}" type="datetimeFigureOut">
              <a:rPr lang="es-CL" smtClean="0"/>
              <a:t>14-12-2015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23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6DC90-B036-443C-B348-80809918059F}" type="datetimeFigureOut">
              <a:rPr lang="es-CL" smtClean="0"/>
              <a:t>14-12-2015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EEA71-8E0A-4D1A-9ED2-5B2285A08E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373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D8487-5547-4C2F-B0F1-CAB61E11CC4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CCE35-0A37-400A-A16E-35686BEDC5C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6DC90-B036-443C-B348-80809918059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14-12-2015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EEA71-8E0A-4D1A-9ED2-5B2285A08EA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3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7504" y="4806030"/>
            <a:ext cx="563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VIII SESIÓN CONSEJO ADUANERO PÚBLICO PRIVADO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33764" y="5616858"/>
            <a:ext cx="4067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263477"/>
                </a:solidFill>
              </a:rPr>
              <a:t>Fabián Villarroel </a:t>
            </a:r>
            <a:r>
              <a:rPr lang="es-ES" sz="1400" b="1" dirty="0" smtClean="0">
                <a:solidFill>
                  <a:srgbClr val="263477"/>
                </a:solidFill>
              </a:rPr>
              <a:t>Ríos</a:t>
            </a:r>
            <a:endParaRPr lang="es-ES" sz="1400" b="1" dirty="0" smtClean="0">
              <a:solidFill>
                <a:srgbClr val="263477"/>
              </a:solidFill>
            </a:endParaRPr>
          </a:p>
          <a:p>
            <a:r>
              <a:rPr lang="es-ES" sz="1400" b="1" dirty="0" smtClean="0">
                <a:solidFill>
                  <a:srgbClr val="263477"/>
                </a:solidFill>
              </a:rPr>
              <a:t>Departamento Asuntos Internacionales</a:t>
            </a:r>
          </a:p>
          <a:p>
            <a:r>
              <a:rPr lang="es-ES" sz="1400" b="1" dirty="0" smtClean="0">
                <a:solidFill>
                  <a:srgbClr val="263477"/>
                </a:solidFill>
              </a:rPr>
              <a:t>Servicio Nacional de Aduanas</a:t>
            </a:r>
            <a:endParaRPr lang="es-ES" sz="1400" b="1" dirty="0">
              <a:solidFill>
                <a:srgbClr val="263477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Noviembre 2015</a:t>
            </a:r>
            <a:endParaRPr lang="es-CL" sz="800" dirty="0">
              <a:solidFill>
                <a:srgbClr val="C6EE32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179512" y="4797152"/>
            <a:ext cx="482453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233764" y="188640"/>
            <a:ext cx="1940024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107504" y="3501008"/>
            <a:ext cx="4857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263477"/>
                </a:solidFill>
              </a:rPr>
              <a:t>NUEVAS TENDENCIAS INTERNACIONALES EN EL ÁMBITO ADUANERO</a:t>
            </a:r>
            <a:endParaRPr lang="es-CL" sz="2400" b="1" dirty="0">
              <a:solidFill>
                <a:srgbClr val="263477"/>
              </a:solidFill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548680"/>
            <a:ext cx="1272013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65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34255" y="1052736"/>
            <a:ext cx="9074249" cy="5805264"/>
          </a:xfrm>
          <a:prstGeom prst="rect">
            <a:avLst/>
          </a:prstGeom>
          <a:gradFill>
            <a:gsLst>
              <a:gs pos="0">
                <a:srgbClr val="AEAEAE"/>
              </a:gs>
              <a:gs pos="35000">
                <a:schemeClr val="dk1">
                  <a:tint val="37000"/>
                  <a:satMod val="300000"/>
                  <a:alpha val="79000"/>
                </a:schemeClr>
              </a:gs>
              <a:gs pos="100000">
                <a:schemeClr val="dk1">
                  <a:tint val="15000"/>
                  <a:satMod val="350000"/>
                  <a:alpha val="96000"/>
                </a:schemeClr>
              </a:gs>
            </a:gsLst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764" y="154773"/>
            <a:ext cx="7218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NUEVAS TENDENCIAS INTERNACIONALES EN EL ÁMBITO ADUANERO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" y="1038178"/>
            <a:ext cx="9109550" cy="5369954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4255" y="6453336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35496" y="980728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5 Conector recto"/>
          <p:cNvCxnSpPr/>
          <p:nvPr/>
        </p:nvCxnSpPr>
        <p:spPr>
          <a:xfrm>
            <a:off x="34252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9107260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Noviembre 2015</a:t>
            </a:r>
            <a:endParaRPr lang="es-CL" sz="800" dirty="0">
              <a:solidFill>
                <a:srgbClr val="C6EE32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691075"/>
            <a:ext cx="85163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2"/>
                </a:solidFill>
              </a:rPr>
              <a:t>Comunicación de la Comunidad Aduanera Internacional en relación a la implementación del Acuerdo sobre Facilitación del Comercio.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6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600" b="1" dirty="0">
                <a:solidFill>
                  <a:schemeClr val="tx2"/>
                </a:solidFill>
              </a:rPr>
              <a:t>64 programas OEA y 34 ARM vigentes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6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600" b="1" dirty="0">
                <a:solidFill>
                  <a:schemeClr val="tx2"/>
                </a:solidFill>
              </a:rPr>
              <a:t>Desafíos del E-Commerce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6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2"/>
                </a:solidFill>
              </a:rPr>
              <a:t>Contribución de las Aduanas a la Seguridad (Resolución de la Comisión Política)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6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600" b="1" dirty="0">
                <a:solidFill>
                  <a:schemeClr val="tx2"/>
                </a:solidFill>
              </a:rPr>
              <a:t>Gestión Coordinada de Fronteras: Cooperación Aduanas y Policías (Nuevo Marco SAFE)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6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2"/>
                </a:solidFill>
              </a:rPr>
              <a:t>Intercambio de Información entre Aduanas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6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600" b="1" dirty="0" smtClean="0">
                <a:solidFill>
                  <a:schemeClr val="tx2"/>
                </a:solidFill>
              </a:rPr>
              <a:t>Cooperación entre Aduanas y las Administraciones Tributarias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600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910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34255" y="1052736"/>
            <a:ext cx="9074249" cy="5805264"/>
          </a:xfrm>
          <a:prstGeom prst="rect">
            <a:avLst/>
          </a:prstGeom>
          <a:gradFill>
            <a:gsLst>
              <a:gs pos="0">
                <a:srgbClr val="AEAEAE"/>
              </a:gs>
              <a:gs pos="35000">
                <a:schemeClr val="dk1">
                  <a:tint val="37000"/>
                  <a:satMod val="300000"/>
                  <a:alpha val="79000"/>
                </a:schemeClr>
              </a:gs>
              <a:gs pos="100000">
                <a:schemeClr val="dk1">
                  <a:tint val="15000"/>
                  <a:satMod val="350000"/>
                  <a:alpha val="96000"/>
                </a:schemeClr>
              </a:gs>
            </a:gsLst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159023"/>
            <a:ext cx="721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ESTADO ACTUAL DE </a:t>
            </a:r>
            <a:r>
              <a:rPr lang="es-CL" sz="2400" b="1" dirty="0" smtClean="0">
                <a:solidFill>
                  <a:schemeClr val="bg1"/>
                </a:solidFill>
              </a:rPr>
              <a:t>IMPLEMENTACIÓN </a:t>
            </a:r>
            <a:r>
              <a:rPr lang="es-CL" sz="2400" b="1" dirty="0" smtClean="0">
                <a:solidFill>
                  <a:schemeClr val="bg1"/>
                </a:solidFill>
              </a:rPr>
              <a:t>DEL AFC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" y="1038178"/>
            <a:ext cx="9109550" cy="5369954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4255" y="6453336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35496" y="980728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5 Conector recto"/>
          <p:cNvCxnSpPr/>
          <p:nvPr/>
        </p:nvCxnSpPr>
        <p:spPr>
          <a:xfrm>
            <a:off x="34252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9107260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Noviembre 2015</a:t>
            </a:r>
            <a:endParaRPr lang="es-CL" sz="800" dirty="0">
              <a:solidFill>
                <a:srgbClr val="C6EE32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47745776"/>
              </p:ext>
            </p:extLst>
          </p:nvPr>
        </p:nvGraphicFramePr>
        <p:xfrm>
          <a:off x="467544" y="980728"/>
          <a:ext cx="8372374" cy="414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" name="Imagen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608">
            <a:off x="7115821" y="1186132"/>
            <a:ext cx="1393079" cy="142636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8" y="2838064"/>
            <a:ext cx="1905000" cy="1685925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7836458" y="2104581"/>
            <a:ext cx="934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2013</a:t>
            </a:r>
            <a:endParaRPr lang="es-CL" sz="1600" dirty="0"/>
          </a:p>
        </p:txBody>
      </p:sp>
      <p:sp>
        <p:nvSpPr>
          <p:cNvPr id="17" name="CuadroTexto 31"/>
          <p:cNvSpPr txBox="1"/>
          <p:nvPr/>
        </p:nvSpPr>
        <p:spPr>
          <a:xfrm>
            <a:off x="7668344" y="2934088"/>
            <a:ext cx="125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2014-2015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3097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941604"/>
            <a:ext cx="9070523" cy="248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3 Rectángulo"/>
          <p:cNvSpPr/>
          <p:nvPr/>
        </p:nvSpPr>
        <p:spPr>
          <a:xfrm>
            <a:off x="46695" y="1024895"/>
            <a:ext cx="9074249" cy="5788482"/>
          </a:xfrm>
          <a:prstGeom prst="rect">
            <a:avLst/>
          </a:prstGeom>
          <a:gradFill flip="none" rotWithShape="1">
            <a:gsLst>
              <a:gs pos="0">
                <a:srgbClr val="AEAEAE">
                  <a:alpha val="0"/>
                </a:srgbClr>
              </a:gs>
              <a:gs pos="35000">
                <a:schemeClr val="dk1">
                  <a:tint val="37000"/>
                  <a:satMod val="300000"/>
                  <a:alpha val="15000"/>
                </a:schemeClr>
              </a:gs>
              <a:gs pos="100000">
                <a:schemeClr val="dk1">
                  <a:tint val="15000"/>
                  <a:satMod val="350000"/>
                  <a:alpha val="38000"/>
                </a:schemeClr>
              </a:gs>
            </a:gsLst>
            <a:lin ang="2700000" scaled="1"/>
            <a:tileRect/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763" y="154773"/>
            <a:ext cx="7721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FASES HACIA LA IMPLEMENTACIÓN DEL AFC</a:t>
            </a:r>
            <a:endParaRPr lang="es-ES" sz="2400" b="1" dirty="0">
              <a:solidFill>
                <a:schemeClr val="bg1"/>
              </a:solidFill>
            </a:endParaRPr>
          </a:p>
          <a:p>
            <a:r>
              <a:rPr lang="es-CL" sz="2400" b="1" dirty="0" smtClean="0">
                <a:solidFill>
                  <a:schemeClr val="bg1"/>
                </a:solidFill>
              </a:rPr>
              <a:t>PAISES EN DESARROLLO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35496" y="980728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5 Conector recto"/>
          <p:cNvCxnSpPr/>
          <p:nvPr/>
        </p:nvCxnSpPr>
        <p:spPr>
          <a:xfrm>
            <a:off x="34252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9108504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Valparaíso,  Noviembre 2015</a:t>
            </a:r>
            <a:endParaRPr lang="es-CL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4255" y="6453336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52838511"/>
              </p:ext>
            </p:extLst>
          </p:nvPr>
        </p:nvGraphicFramePr>
        <p:xfrm>
          <a:off x="482854" y="3524756"/>
          <a:ext cx="8481634" cy="2928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0" name="Rectangle 21"/>
          <p:cNvSpPr>
            <a:spLocks noChangeArrowheads="1"/>
          </p:cNvSpPr>
          <p:nvPr/>
        </p:nvSpPr>
        <p:spPr bwMode="auto">
          <a:xfrm>
            <a:off x="183076" y="4221088"/>
            <a:ext cx="2444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 err="1" smtClean="0">
                <a:ln>
                  <a:noFill/>
                </a:ln>
                <a:solidFill>
                  <a:srgbClr val="943634"/>
                </a:solidFill>
                <a:effectLst/>
                <a:latin typeface="+mj-lt"/>
                <a:cs typeface="Arial" pitchFamily="34" charset="0"/>
              </a:rPr>
              <a:t>Entrada</a:t>
            </a:r>
            <a:r>
              <a:rPr kumimoji="0" lang="fr-FR" altLang="fr-FR" b="1" i="0" u="none" strike="noStrike" cap="none" normalizeH="0" dirty="0" smtClean="0">
                <a:ln>
                  <a:noFill/>
                </a:ln>
                <a:solidFill>
                  <a:srgbClr val="943634"/>
                </a:solidFill>
                <a:effectLst/>
                <a:latin typeface="+mj-lt"/>
                <a:cs typeface="Arial" pitchFamily="34" charset="0"/>
              </a:rPr>
              <a:t> en </a:t>
            </a:r>
            <a:r>
              <a:rPr kumimoji="0" lang="fr-FR" altLang="fr-FR" b="1" i="0" u="none" strike="noStrike" cap="none" normalizeH="0" dirty="0" err="1" smtClean="0">
                <a:ln>
                  <a:noFill/>
                </a:ln>
                <a:solidFill>
                  <a:srgbClr val="943634"/>
                </a:solidFill>
                <a:effectLst/>
                <a:latin typeface="+mj-lt"/>
                <a:cs typeface="Arial" pitchFamily="34" charset="0"/>
              </a:rPr>
              <a:t>vigor</a:t>
            </a: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altLang="fr-FR" b="1" i="0" u="none" strike="noStrike" cap="none" normalizeH="0" baseline="0" dirty="0" err="1" smtClean="0">
                <a:ln>
                  <a:noFill/>
                </a:ln>
                <a:solidFill>
                  <a:srgbClr val="943634"/>
                </a:solidFill>
                <a:effectLst/>
                <a:latin typeface="+mj-lt"/>
                <a:cs typeface="Arial" pitchFamily="34" charset="0"/>
              </a:rPr>
              <a:t>del</a:t>
            </a: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+mj-lt"/>
                <a:cs typeface="Arial" pitchFamily="34" charset="0"/>
              </a:rPr>
              <a:t> AFC*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51" name="Rectangle 24"/>
          <p:cNvSpPr>
            <a:spLocks noChangeArrowheads="1"/>
          </p:cNvSpPr>
          <p:nvPr/>
        </p:nvSpPr>
        <p:spPr bwMode="auto">
          <a:xfrm>
            <a:off x="834238" y="5457998"/>
            <a:ext cx="13614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fr-FR" altLang="fr-FR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Notificar</a:t>
            </a:r>
            <a:r>
              <a:rPr lang="fr-FR" altLang="fr-FR" sz="1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altLang="fr-FR" sz="1200" b="1" dirty="0" err="1" smtClean="0">
                <a:solidFill>
                  <a:srgbClr val="000000"/>
                </a:solidFill>
                <a:latin typeface="+mn-lt"/>
              </a:rPr>
              <a:t>categorías</a:t>
            </a:r>
            <a:r>
              <a:rPr lang="fr-FR" altLang="fr-FR" sz="1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altLang="fr-FR" sz="1200" b="1" dirty="0">
                <a:solidFill>
                  <a:srgbClr val="000000"/>
                </a:solidFill>
                <a:latin typeface="+mn-lt"/>
              </a:rPr>
              <a:t>A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,B,C </a:t>
            </a:r>
            <a:r>
              <a:rPr lang="fr-FR" altLang="fr-FR" sz="1200" b="1" dirty="0" smtClean="0">
                <a:solidFill>
                  <a:srgbClr val="000000"/>
                </a:solidFill>
                <a:latin typeface="+mn-lt"/>
              </a:rPr>
              <a:t>y </a:t>
            </a:r>
          </a:p>
          <a:p>
            <a:r>
              <a:rPr lang="fr-FR" altLang="fr-FR" sz="1200" b="1" dirty="0" err="1" smtClean="0">
                <a:solidFill>
                  <a:srgbClr val="000000"/>
                </a:solidFill>
                <a:latin typeface="+mn-lt"/>
              </a:rPr>
              <a:t>Fecha</a:t>
            </a:r>
            <a:r>
              <a:rPr lang="fr-FR" altLang="fr-FR" sz="1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altLang="fr-FR" sz="1200" b="1" dirty="0" err="1">
                <a:solidFill>
                  <a:srgbClr val="000000"/>
                </a:solidFill>
                <a:latin typeface="+mn-lt"/>
              </a:rPr>
              <a:t>indicativa</a:t>
            </a:r>
            <a:r>
              <a:rPr lang="fr-FR" altLang="fr-FR" sz="1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altLang="fr-FR" sz="1200" b="1" dirty="0" err="1" smtClean="0">
                <a:solidFill>
                  <a:srgbClr val="000000"/>
                </a:solidFill>
                <a:latin typeface="+mn-lt"/>
              </a:rPr>
              <a:t>implementación</a:t>
            </a:r>
            <a:endParaRPr lang="fr-FR" altLang="fr-FR" sz="1200" b="1" dirty="0" smtClean="0">
              <a:solidFill>
                <a:srgbClr val="000000"/>
              </a:solidFill>
              <a:latin typeface="+mn-lt"/>
            </a:endParaRPr>
          </a:p>
          <a:p>
            <a:pPr lvl="0"/>
            <a:r>
              <a:rPr lang="fr-FR" altLang="fr-FR" sz="1200" b="1" dirty="0">
                <a:solidFill>
                  <a:srgbClr val="000000"/>
                </a:solidFill>
                <a:latin typeface="+mn-lt"/>
              </a:rPr>
              <a:t>de </a:t>
            </a:r>
            <a:r>
              <a:rPr lang="fr-FR" altLang="fr-FR" sz="1200" b="1" dirty="0" err="1">
                <a:solidFill>
                  <a:srgbClr val="000000"/>
                </a:solidFill>
                <a:latin typeface="+mn-lt"/>
              </a:rPr>
              <a:t>categorías</a:t>
            </a:r>
            <a:r>
              <a:rPr lang="fr-FR" altLang="fr-FR" sz="1200" b="1" dirty="0">
                <a:solidFill>
                  <a:srgbClr val="000000"/>
                </a:solidFill>
                <a:latin typeface="+mn-lt"/>
              </a:rPr>
              <a:t> B y </a:t>
            </a:r>
            <a:r>
              <a:rPr lang="fr-FR" altLang="fr-FR" sz="1200" b="1" dirty="0" smtClean="0">
                <a:solidFill>
                  <a:srgbClr val="000000"/>
                </a:solidFill>
                <a:latin typeface="+mn-lt"/>
              </a:rPr>
              <a:t>C</a:t>
            </a:r>
            <a:endParaRPr lang="fr-FR" altLang="fr-FR" sz="1200" dirty="0">
              <a:latin typeface="+mn-lt"/>
            </a:endParaRPr>
          </a:p>
        </p:txBody>
      </p:sp>
      <p:sp>
        <p:nvSpPr>
          <p:cNvPr id="153" name="Rectangle 27"/>
          <p:cNvSpPr>
            <a:spLocks noChangeArrowheads="1"/>
          </p:cNvSpPr>
          <p:nvPr/>
        </p:nvSpPr>
        <p:spPr bwMode="auto">
          <a:xfrm>
            <a:off x="1066801" y="4419600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1" y="5479709"/>
            <a:ext cx="612068" cy="612068"/>
          </a:xfrm>
          <a:prstGeom prst="rect">
            <a:avLst/>
          </a:prstGeom>
        </p:spPr>
      </p:pic>
      <p:sp>
        <p:nvSpPr>
          <p:cNvPr id="155" name="Rectangle 31"/>
          <p:cNvSpPr>
            <a:spLocks noChangeArrowheads="1"/>
          </p:cNvSpPr>
          <p:nvPr/>
        </p:nvSpPr>
        <p:spPr bwMode="auto">
          <a:xfrm>
            <a:off x="2928105" y="3811106"/>
            <a:ext cx="20039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Notificar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fr-FR" altLang="fr-FR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fechas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fr-FR" altLang="fr-FR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definitivas</a:t>
            </a:r>
            <a:endParaRPr kumimoji="0" lang="fr-FR" altLang="fr-FR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r>
              <a:rPr lang="fr-FR" altLang="fr-FR" sz="1200" b="1" dirty="0" smtClean="0">
                <a:solidFill>
                  <a:srgbClr val="000000"/>
                </a:solidFill>
                <a:latin typeface="+mj-lt"/>
              </a:rPr>
              <a:t>de 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</a:rPr>
              <a:t>la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</a:rPr>
              <a:t>implementación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fr-FR" altLang="fr-FR" sz="1200" b="1" dirty="0" smtClean="0">
                <a:solidFill>
                  <a:srgbClr val="000000"/>
                </a:solidFill>
                <a:latin typeface="+mj-lt"/>
              </a:rPr>
              <a:t>las</a:t>
            </a:r>
          </a:p>
          <a:p>
            <a:r>
              <a:rPr lang="fr-FR" altLang="fr-FR" sz="1200" b="1" dirty="0" err="1">
                <a:solidFill>
                  <a:srgbClr val="000000"/>
                </a:solidFill>
                <a:latin typeface="+mj-lt"/>
              </a:rPr>
              <a:t>Disposiciones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</a:rPr>
              <a:t> de la Cat. </a:t>
            </a:r>
            <a:r>
              <a:rPr lang="fr-FR" altLang="fr-FR" sz="1200" b="1" dirty="0" smtClean="0">
                <a:solidFill>
                  <a:srgbClr val="000000"/>
                </a:solidFill>
                <a:latin typeface="+mj-lt"/>
              </a:rPr>
              <a:t>B</a:t>
            </a:r>
            <a:endParaRPr lang="fr-FR" altLang="fr-FR" sz="1200" dirty="0">
              <a:latin typeface="+mj-lt"/>
            </a:endParaRPr>
          </a:p>
        </p:txBody>
      </p:sp>
      <p:sp>
        <p:nvSpPr>
          <p:cNvPr id="158" name="Rectangle 39"/>
          <p:cNvSpPr>
            <a:spLocks noChangeArrowheads="1"/>
          </p:cNvSpPr>
          <p:nvPr/>
        </p:nvSpPr>
        <p:spPr bwMode="auto">
          <a:xfrm>
            <a:off x="2987824" y="5755322"/>
            <a:ext cx="14439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kumimoji="0" lang="fr-FR" altLang="fr-FR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Miembros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fr-FR" altLang="fr-FR" sz="1200" b="1" dirty="0">
                <a:solidFill>
                  <a:srgbClr val="000000"/>
                </a:solidFill>
                <a:latin typeface="+mn-lt"/>
              </a:rPr>
              <a:t>y </a:t>
            </a:r>
            <a:r>
              <a:rPr lang="fr-FR" altLang="fr-FR" sz="1200" b="1" dirty="0" err="1">
                <a:solidFill>
                  <a:srgbClr val="000000"/>
                </a:solidFill>
                <a:latin typeface="+mn-lt"/>
              </a:rPr>
              <a:t>Donantes</a:t>
            </a:r>
            <a:r>
              <a:rPr lang="fr-FR" altLang="fr-FR" sz="1200" b="1" dirty="0">
                <a:solidFill>
                  <a:srgbClr val="000000"/>
                </a:solidFill>
                <a:latin typeface="+mn-lt"/>
              </a:rPr>
              <a:t> </a:t>
            </a:r>
            <a:endParaRPr lang="fr-FR" altLang="fr-FR" sz="1200" b="1" dirty="0" smtClean="0">
              <a:solidFill>
                <a:srgbClr val="000000"/>
              </a:solidFill>
              <a:latin typeface="+mn-lt"/>
            </a:endParaRPr>
          </a:p>
          <a:p>
            <a:pPr lvl="0"/>
            <a:r>
              <a:rPr lang="fr-FR" altLang="fr-FR" sz="1200" b="1" dirty="0" err="1" smtClean="0">
                <a:solidFill>
                  <a:srgbClr val="000000"/>
                </a:solidFill>
                <a:latin typeface="+mn-lt"/>
              </a:rPr>
              <a:t>informan</a:t>
            </a:r>
            <a:r>
              <a:rPr lang="fr-FR" altLang="fr-FR" sz="1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altLang="fr-FR" sz="1200" b="1" dirty="0">
                <a:solidFill>
                  <a:srgbClr val="000000"/>
                </a:solidFill>
                <a:latin typeface="+mn-lt"/>
              </a:rPr>
              <a:t>sobre </a:t>
            </a:r>
            <a:endParaRPr lang="fr-FR" altLang="fr-FR" sz="1200" b="1" dirty="0" smtClean="0">
              <a:solidFill>
                <a:srgbClr val="000000"/>
              </a:solidFill>
              <a:latin typeface="+mn-lt"/>
            </a:endParaRPr>
          </a:p>
          <a:p>
            <a:pPr lvl="0"/>
            <a:r>
              <a:rPr lang="fr-FR" altLang="fr-FR" sz="1200" b="1" dirty="0" err="1" smtClean="0">
                <a:solidFill>
                  <a:srgbClr val="000000"/>
                </a:solidFill>
                <a:latin typeface="+mn-lt"/>
              </a:rPr>
              <a:t>acuerdos</a:t>
            </a:r>
            <a:r>
              <a:rPr lang="fr-FR" altLang="fr-FR" sz="1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FR" altLang="fr-FR" sz="1200" b="1" dirty="0">
                <a:solidFill>
                  <a:srgbClr val="000000"/>
                </a:solidFill>
                <a:latin typeface="+mn-lt"/>
              </a:rPr>
              <a:t>AT/FC</a:t>
            </a:r>
            <a:r>
              <a:rPr lang="fr-FR" altLang="fr-FR" sz="1200" b="1" dirty="0" smtClean="0">
                <a:solidFill>
                  <a:srgbClr val="000000"/>
                </a:solidFill>
                <a:latin typeface="+mn-lt"/>
              </a:rPr>
              <a:t> </a:t>
            </a:r>
            <a:endParaRPr kumimoji="0" lang="fr-FR" alt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2" name="Rectangle 29"/>
          <p:cNvSpPr>
            <a:spLocks noChangeArrowheads="1"/>
          </p:cNvSpPr>
          <p:nvPr/>
        </p:nvSpPr>
        <p:spPr bwMode="auto">
          <a:xfrm>
            <a:off x="2982292" y="3573016"/>
            <a:ext cx="5095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Segoe UI" pitchFamily="34" charset="0"/>
                <a:cs typeface="Arial" pitchFamily="34" charset="0"/>
              </a:rPr>
              <a:t>CAT B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2987824" y="5584601"/>
            <a:ext cx="504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Segoe UI" pitchFamily="34" charset="0"/>
                <a:cs typeface="Arial" pitchFamily="34" charset="0"/>
              </a:rPr>
              <a:t>CAT C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Freeform 85"/>
          <p:cNvSpPr>
            <a:spLocks noEditPoints="1"/>
          </p:cNvSpPr>
          <p:nvPr/>
        </p:nvSpPr>
        <p:spPr bwMode="auto">
          <a:xfrm>
            <a:off x="2600276" y="5571455"/>
            <a:ext cx="292100" cy="377825"/>
          </a:xfrm>
          <a:custGeom>
            <a:avLst/>
            <a:gdLst>
              <a:gd name="T0" fmla="*/ 33 w 67"/>
              <a:gd name="T1" fmla="*/ 0 h 91"/>
              <a:gd name="T2" fmla="*/ 0 w 67"/>
              <a:gd name="T3" fmla="*/ 36 h 91"/>
              <a:gd name="T4" fmla="*/ 0 w 67"/>
              <a:gd name="T5" fmla="*/ 91 h 91"/>
              <a:gd name="T6" fmla="*/ 67 w 67"/>
              <a:gd name="T7" fmla="*/ 91 h 91"/>
              <a:gd name="T8" fmla="*/ 67 w 67"/>
              <a:gd name="T9" fmla="*/ 0 h 91"/>
              <a:gd name="T10" fmla="*/ 33 w 67"/>
              <a:gd name="T11" fmla="*/ 0 h 91"/>
              <a:gd name="T12" fmla="*/ 61 w 67"/>
              <a:gd name="T13" fmla="*/ 85 h 91"/>
              <a:gd name="T14" fmla="*/ 6 w 67"/>
              <a:gd name="T15" fmla="*/ 85 h 91"/>
              <a:gd name="T16" fmla="*/ 6 w 67"/>
              <a:gd name="T17" fmla="*/ 41 h 91"/>
              <a:gd name="T18" fmla="*/ 29 w 67"/>
              <a:gd name="T19" fmla="*/ 41 h 91"/>
              <a:gd name="T20" fmla="*/ 39 w 67"/>
              <a:gd name="T21" fmla="*/ 31 h 91"/>
              <a:gd name="T22" fmla="*/ 39 w 67"/>
              <a:gd name="T23" fmla="*/ 6 h 91"/>
              <a:gd name="T24" fmla="*/ 61 w 67"/>
              <a:gd name="T25" fmla="*/ 6 h 91"/>
              <a:gd name="T26" fmla="*/ 61 w 67"/>
              <a:gd name="T27" fmla="*/ 8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91">
                <a:moveTo>
                  <a:pt x="33" y="0"/>
                </a:moveTo>
                <a:cubicBezTo>
                  <a:pt x="0" y="36"/>
                  <a:pt x="0" y="36"/>
                  <a:pt x="0" y="36"/>
                </a:cubicBezTo>
                <a:cubicBezTo>
                  <a:pt x="0" y="91"/>
                  <a:pt x="0" y="91"/>
                  <a:pt x="0" y="91"/>
                </a:cubicBezTo>
                <a:cubicBezTo>
                  <a:pt x="67" y="91"/>
                  <a:pt x="67" y="91"/>
                  <a:pt x="67" y="91"/>
                </a:cubicBezTo>
                <a:cubicBezTo>
                  <a:pt x="67" y="0"/>
                  <a:pt x="67" y="0"/>
                  <a:pt x="67" y="0"/>
                </a:cubicBezTo>
                <a:lnTo>
                  <a:pt x="33" y="0"/>
                </a:lnTo>
                <a:close/>
                <a:moveTo>
                  <a:pt x="61" y="85"/>
                </a:moveTo>
                <a:cubicBezTo>
                  <a:pt x="6" y="85"/>
                  <a:pt x="6" y="85"/>
                  <a:pt x="6" y="85"/>
                </a:cubicBezTo>
                <a:cubicBezTo>
                  <a:pt x="6" y="41"/>
                  <a:pt x="6" y="41"/>
                  <a:pt x="6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34" y="41"/>
                  <a:pt x="39" y="37"/>
                  <a:pt x="39" y="31"/>
                </a:cubicBezTo>
                <a:cubicBezTo>
                  <a:pt x="39" y="6"/>
                  <a:pt x="39" y="6"/>
                  <a:pt x="39" y="6"/>
                </a:cubicBezTo>
                <a:cubicBezTo>
                  <a:pt x="61" y="6"/>
                  <a:pt x="61" y="6"/>
                  <a:pt x="61" y="6"/>
                </a:cubicBezTo>
                <a:lnTo>
                  <a:pt x="61" y="85"/>
                </a:lnTo>
                <a:close/>
              </a:path>
            </a:pathLst>
          </a:cu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65" name="Freeform 92"/>
          <p:cNvSpPr>
            <a:spLocks noEditPoints="1"/>
          </p:cNvSpPr>
          <p:nvPr/>
        </p:nvSpPr>
        <p:spPr bwMode="auto">
          <a:xfrm>
            <a:off x="2600969" y="3501008"/>
            <a:ext cx="290513" cy="377825"/>
          </a:xfrm>
          <a:custGeom>
            <a:avLst/>
            <a:gdLst>
              <a:gd name="T0" fmla="*/ 33 w 67"/>
              <a:gd name="T1" fmla="*/ 0 h 91"/>
              <a:gd name="T2" fmla="*/ 0 w 67"/>
              <a:gd name="T3" fmla="*/ 36 h 91"/>
              <a:gd name="T4" fmla="*/ 0 w 67"/>
              <a:gd name="T5" fmla="*/ 91 h 91"/>
              <a:gd name="T6" fmla="*/ 67 w 67"/>
              <a:gd name="T7" fmla="*/ 91 h 91"/>
              <a:gd name="T8" fmla="*/ 67 w 67"/>
              <a:gd name="T9" fmla="*/ 0 h 91"/>
              <a:gd name="T10" fmla="*/ 33 w 67"/>
              <a:gd name="T11" fmla="*/ 0 h 91"/>
              <a:gd name="T12" fmla="*/ 61 w 67"/>
              <a:gd name="T13" fmla="*/ 85 h 91"/>
              <a:gd name="T14" fmla="*/ 6 w 67"/>
              <a:gd name="T15" fmla="*/ 85 h 91"/>
              <a:gd name="T16" fmla="*/ 6 w 67"/>
              <a:gd name="T17" fmla="*/ 41 h 91"/>
              <a:gd name="T18" fmla="*/ 29 w 67"/>
              <a:gd name="T19" fmla="*/ 41 h 91"/>
              <a:gd name="T20" fmla="*/ 39 w 67"/>
              <a:gd name="T21" fmla="*/ 31 h 91"/>
              <a:gd name="T22" fmla="*/ 39 w 67"/>
              <a:gd name="T23" fmla="*/ 6 h 91"/>
              <a:gd name="T24" fmla="*/ 61 w 67"/>
              <a:gd name="T25" fmla="*/ 6 h 91"/>
              <a:gd name="T26" fmla="*/ 61 w 67"/>
              <a:gd name="T27" fmla="*/ 8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91">
                <a:moveTo>
                  <a:pt x="33" y="0"/>
                </a:moveTo>
                <a:cubicBezTo>
                  <a:pt x="0" y="36"/>
                  <a:pt x="0" y="36"/>
                  <a:pt x="0" y="36"/>
                </a:cubicBezTo>
                <a:cubicBezTo>
                  <a:pt x="0" y="91"/>
                  <a:pt x="0" y="91"/>
                  <a:pt x="0" y="91"/>
                </a:cubicBezTo>
                <a:cubicBezTo>
                  <a:pt x="67" y="91"/>
                  <a:pt x="67" y="91"/>
                  <a:pt x="67" y="91"/>
                </a:cubicBezTo>
                <a:cubicBezTo>
                  <a:pt x="67" y="0"/>
                  <a:pt x="67" y="0"/>
                  <a:pt x="67" y="0"/>
                </a:cubicBezTo>
                <a:lnTo>
                  <a:pt x="33" y="0"/>
                </a:lnTo>
                <a:close/>
                <a:moveTo>
                  <a:pt x="61" y="85"/>
                </a:moveTo>
                <a:cubicBezTo>
                  <a:pt x="6" y="85"/>
                  <a:pt x="6" y="85"/>
                  <a:pt x="6" y="85"/>
                </a:cubicBezTo>
                <a:cubicBezTo>
                  <a:pt x="6" y="41"/>
                  <a:pt x="6" y="41"/>
                  <a:pt x="6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34" y="41"/>
                  <a:pt x="39" y="37"/>
                  <a:pt x="39" y="31"/>
                </a:cubicBezTo>
                <a:cubicBezTo>
                  <a:pt x="39" y="6"/>
                  <a:pt x="39" y="6"/>
                  <a:pt x="39" y="6"/>
                </a:cubicBezTo>
                <a:cubicBezTo>
                  <a:pt x="61" y="6"/>
                  <a:pt x="61" y="6"/>
                  <a:pt x="61" y="6"/>
                </a:cubicBezTo>
                <a:lnTo>
                  <a:pt x="61" y="85"/>
                </a:lnTo>
                <a:close/>
              </a:path>
            </a:pathLst>
          </a:cu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66" name="Rectangle 45"/>
          <p:cNvSpPr>
            <a:spLocks noChangeArrowheads="1"/>
          </p:cNvSpPr>
          <p:nvPr/>
        </p:nvSpPr>
        <p:spPr bwMode="auto">
          <a:xfrm>
            <a:off x="7020272" y="3640385"/>
            <a:ext cx="504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Segoe UI" pitchFamily="34" charset="0"/>
                <a:cs typeface="Arial" pitchFamily="34" charset="0"/>
              </a:rPr>
              <a:t>CAT C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47"/>
          <p:cNvSpPr>
            <a:spLocks noChangeArrowheads="1"/>
          </p:cNvSpPr>
          <p:nvPr/>
        </p:nvSpPr>
        <p:spPr bwMode="auto">
          <a:xfrm>
            <a:off x="5826126" y="5766395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Rectangle 48"/>
          <p:cNvSpPr>
            <a:spLocks noChangeArrowheads="1"/>
          </p:cNvSpPr>
          <p:nvPr/>
        </p:nvSpPr>
        <p:spPr bwMode="auto">
          <a:xfrm>
            <a:off x="7022739" y="3888522"/>
            <a:ext cx="20745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7800" indent="-177800">
              <a:buAutoNum type="arabicPeriod"/>
            </a:pPr>
            <a:r>
              <a:rPr lang="fr-FR" altLang="fr-FR" sz="1200" b="1" dirty="0" smtClean="0">
                <a:solidFill>
                  <a:srgbClr val="000000"/>
                </a:solidFill>
                <a:latin typeface="+mj-lt"/>
              </a:rPr>
              <a:t>Avances </a:t>
            </a:r>
            <a:r>
              <a:rPr kumimoji="0" lang="fr-FR" altLang="fr-FR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prestación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de ATFC</a:t>
            </a:r>
          </a:p>
          <a:p>
            <a:pPr marL="177800" indent="-177800">
              <a:buFontTx/>
              <a:buAutoNum type="arabicPeriod"/>
            </a:pPr>
            <a:r>
              <a:rPr lang="fr-FR" altLang="fr-FR" sz="1200" b="1" dirty="0" err="1" smtClean="0">
                <a:solidFill>
                  <a:srgbClr val="000000"/>
                </a:solidFill>
                <a:latin typeface="+mj-lt"/>
              </a:rPr>
              <a:t>Fechas</a:t>
            </a:r>
            <a:r>
              <a:rPr lang="fr-FR" altLang="fr-FR" sz="12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</a:rPr>
              <a:t>definitivas</a:t>
            </a:r>
            <a:r>
              <a:rPr lang="fr-FR" altLang="fr-FR" sz="1200" b="1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fr-FR" altLang="fr-FR" sz="1200" b="1" dirty="0" err="1">
                <a:solidFill>
                  <a:srgbClr val="000000"/>
                </a:solidFill>
                <a:latin typeface="+mj-lt"/>
              </a:rPr>
              <a:t>implementación</a:t>
            </a:r>
            <a:endParaRPr lang="fr-FR" altLang="fr-FR" sz="1200" dirty="0">
              <a:latin typeface="+mj-lt"/>
            </a:endParaRPr>
          </a:p>
          <a:p>
            <a:pPr lvl="0"/>
            <a:endParaRPr lang="fr-FR" altLang="fr-FR" sz="1200" dirty="0">
              <a:latin typeface="+mj-lt"/>
            </a:endParaRPr>
          </a:p>
        </p:txBody>
      </p:sp>
      <p:sp>
        <p:nvSpPr>
          <p:cNvPr id="171" name="Freeform 59"/>
          <p:cNvSpPr>
            <a:spLocks noEditPoints="1"/>
          </p:cNvSpPr>
          <p:nvPr/>
        </p:nvSpPr>
        <p:spPr bwMode="auto">
          <a:xfrm>
            <a:off x="6660232" y="3556818"/>
            <a:ext cx="292100" cy="376238"/>
          </a:xfrm>
          <a:custGeom>
            <a:avLst/>
            <a:gdLst>
              <a:gd name="T0" fmla="*/ 33 w 67"/>
              <a:gd name="T1" fmla="*/ 0 h 91"/>
              <a:gd name="T2" fmla="*/ 0 w 67"/>
              <a:gd name="T3" fmla="*/ 36 h 91"/>
              <a:gd name="T4" fmla="*/ 0 w 67"/>
              <a:gd name="T5" fmla="*/ 91 h 91"/>
              <a:gd name="T6" fmla="*/ 67 w 67"/>
              <a:gd name="T7" fmla="*/ 91 h 91"/>
              <a:gd name="T8" fmla="*/ 67 w 67"/>
              <a:gd name="T9" fmla="*/ 0 h 91"/>
              <a:gd name="T10" fmla="*/ 33 w 67"/>
              <a:gd name="T11" fmla="*/ 0 h 91"/>
              <a:gd name="T12" fmla="*/ 61 w 67"/>
              <a:gd name="T13" fmla="*/ 85 h 91"/>
              <a:gd name="T14" fmla="*/ 6 w 67"/>
              <a:gd name="T15" fmla="*/ 85 h 91"/>
              <a:gd name="T16" fmla="*/ 6 w 67"/>
              <a:gd name="T17" fmla="*/ 41 h 91"/>
              <a:gd name="T18" fmla="*/ 29 w 67"/>
              <a:gd name="T19" fmla="*/ 41 h 91"/>
              <a:gd name="T20" fmla="*/ 39 w 67"/>
              <a:gd name="T21" fmla="*/ 31 h 91"/>
              <a:gd name="T22" fmla="*/ 39 w 67"/>
              <a:gd name="T23" fmla="*/ 6 h 91"/>
              <a:gd name="T24" fmla="*/ 61 w 67"/>
              <a:gd name="T25" fmla="*/ 6 h 91"/>
              <a:gd name="T26" fmla="*/ 61 w 67"/>
              <a:gd name="T27" fmla="*/ 8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91">
                <a:moveTo>
                  <a:pt x="33" y="0"/>
                </a:moveTo>
                <a:cubicBezTo>
                  <a:pt x="0" y="36"/>
                  <a:pt x="0" y="36"/>
                  <a:pt x="0" y="36"/>
                </a:cubicBezTo>
                <a:cubicBezTo>
                  <a:pt x="0" y="91"/>
                  <a:pt x="0" y="91"/>
                  <a:pt x="0" y="91"/>
                </a:cubicBezTo>
                <a:cubicBezTo>
                  <a:pt x="67" y="91"/>
                  <a:pt x="67" y="91"/>
                  <a:pt x="67" y="91"/>
                </a:cubicBezTo>
                <a:cubicBezTo>
                  <a:pt x="67" y="0"/>
                  <a:pt x="67" y="0"/>
                  <a:pt x="67" y="0"/>
                </a:cubicBezTo>
                <a:lnTo>
                  <a:pt x="33" y="0"/>
                </a:lnTo>
                <a:close/>
                <a:moveTo>
                  <a:pt x="61" y="85"/>
                </a:moveTo>
                <a:cubicBezTo>
                  <a:pt x="6" y="85"/>
                  <a:pt x="6" y="85"/>
                  <a:pt x="6" y="85"/>
                </a:cubicBezTo>
                <a:cubicBezTo>
                  <a:pt x="6" y="41"/>
                  <a:pt x="6" y="41"/>
                  <a:pt x="6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34" y="41"/>
                  <a:pt x="39" y="37"/>
                  <a:pt x="39" y="31"/>
                </a:cubicBezTo>
                <a:cubicBezTo>
                  <a:pt x="39" y="6"/>
                  <a:pt x="39" y="6"/>
                  <a:pt x="39" y="6"/>
                </a:cubicBezTo>
                <a:cubicBezTo>
                  <a:pt x="61" y="6"/>
                  <a:pt x="61" y="6"/>
                  <a:pt x="61" y="6"/>
                </a:cubicBezTo>
                <a:lnTo>
                  <a:pt x="61" y="85"/>
                </a:lnTo>
                <a:close/>
              </a:path>
            </a:pathLst>
          </a:cu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500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63" y="1052736"/>
            <a:ext cx="8794349" cy="53602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764" y="188640"/>
            <a:ext cx="7218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AVANCES DE LAS RATIFICACIONES</a:t>
            </a:r>
            <a:endParaRPr lang="es-CL" sz="2400" b="1" dirty="0">
              <a:solidFill>
                <a:schemeClr val="bg1"/>
              </a:solidFill>
            </a:endParaRPr>
          </a:p>
          <a:p>
            <a:r>
              <a:rPr lang="es-CL" sz="2000" b="1" i="1" dirty="0">
                <a:solidFill>
                  <a:schemeClr val="bg1"/>
                </a:solidFill>
              </a:rPr>
              <a:t>http://www.tfafacility.org/es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8 CuadroTexto"/>
          <p:cNvSpPr txBox="1"/>
          <p:nvPr/>
        </p:nvSpPr>
        <p:spPr>
          <a:xfrm>
            <a:off x="2051720" y="6557552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Noviembre 2015</a:t>
            </a:r>
            <a:endParaRPr lang="es-CL" sz="8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255" y="1008112"/>
            <a:ext cx="9074249" cy="5805264"/>
          </a:xfrm>
          <a:prstGeom prst="rect">
            <a:avLst/>
          </a:prstGeom>
          <a:gradFill flip="none" rotWithShape="1">
            <a:gsLst>
              <a:gs pos="96000">
                <a:srgbClr val="AEAEAE">
                  <a:alpha val="7000"/>
                </a:srgbClr>
              </a:gs>
              <a:gs pos="31000">
                <a:schemeClr val="dk1">
                  <a:tint val="37000"/>
                  <a:satMod val="300000"/>
                  <a:alpha val="0"/>
                </a:schemeClr>
              </a:gs>
              <a:gs pos="0">
                <a:schemeClr val="dk1">
                  <a:tint val="15000"/>
                  <a:satMod val="350000"/>
                  <a:alpha val="10000"/>
                </a:schemeClr>
              </a:gs>
            </a:gsLst>
            <a:lin ang="5400000" scaled="1"/>
            <a:tileRect/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6" name="5 Conector recto"/>
          <p:cNvCxnSpPr/>
          <p:nvPr/>
        </p:nvCxnSpPr>
        <p:spPr>
          <a:xfrm flipV="1">
            <a:off x="43543" y="6453336"/>
            <a:ext cx="9064961" cy="189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40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34255" y="1052736"/>
            <a:ext cx="9074249" cy="5805264"/>
          </a:xfrm>
          <a:prstGeom prst="rect">
            <a:avLst/>
          </a:prstGeom>
          <a:gradFill>
            <a:gsLst>
              <a:gs pos="0">
                <a:srgbClr val="AEAEAE"/>
              </a:gs>
              <a:gs pos="35000">
                <a:schemeClr val="dk1">
                  <a:tint val="37000"/>
                  <a:satMod val="300000"/>
                  <a:alpha val="79000"/>
                </a:schemeClr>
              </a:gs>
              <a:gs pos="100000">
                <a:schemeClr val="dk1">
                  <a:tint val="15000"/>
                  <a:satMod val="350000"/>
                  <a:alpha val="96000"/>
                </a:schemeClr>
              </a:gs>
            </a:gsLst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764" y="154773"/>
            <a:ext cx="721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CATEGORIAS NOTIFICADAS</a:t>
            </a:r>
            <a:endParaRPr lang="es-ES" sz="2400" b="1" dirty="0"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" y="1038178"/>
            <a:ext cx="9109550" cy="5369954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4255" y="6453336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35496" y="980728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5 Conector recto"/>
          <p:cNvCxnSpPr/>
          <p:nvPr/>
        </p:nvCxnSpPr>
        <p:spPr>
          <a:xfrm>
            <a:off x="34252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9107260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Noviembre 2015</a:t>
            </a:r>
            <a:endParaRPr lang="es-CL" sz="800" dirty="0">
              <a:solidFill>
                <a:srgbClr val="C6EE32"/>
              </a:solidFill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493" y="1722221"/>
            <a:ext cx="4391253" cy="285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7869" y="1730199"/>
            <a:ext cx="4278627" cy="285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3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Rectángulo"/>
          <p:cNvSpPr/>
          <p:nvPr/>
        </p:nvSpPr>
        <p:spPr>
          <a:xfrm>
            <a:off x="34255" y="1052736"/>
            <a:ext cx="9074249" cy="5805264"/>
          </a:xfrm>
          <a:prstGeom prst="rect">
            <a:avLst/>
          </a:prstGeom>
          <a:gradFill>
            <a:gsLst>
              <a:gs pos="0">
                <a:srgbClr val="AEAEAE"/>
              </a:gs>
              <a:gs pos="35000">
                <a:schemeClr val="dk1">
                  <a:tint val="37000"/>
                  <a:satMod val="300000"/>
                  <a:alpha val="79000"/>
                </a:schemeClr>
              </a:gs>
              <a:gs pos="100000">
                <a:schemeClr val="dk1">
                  <a:tint val="15000"/>
                  <a:satMod val="350000"/>
                  <a:alpha val="96000"/>
                </a:schemeClr>
              </a:gs>
            </a:gsLst>
          </a:gradFill>
          <a:ln w="8890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4255" y="44624"/>
            <a:ext cx="9074249" cy="1008112"/>
          </a:xfrm>
          <a:prstGeom prst="rect">
            <a:avLst/>
          </a:prstGeom>
          <a:gradFill>
            <a:gsLst>
              <a:gs pos="80000">
                <a:schemeClr val="tx2">
                  <a:lumMod val="75000"/>
                </a:schemeClr>
              </a:gs>
              <a:gs pos="50000">
                <a:srgbClr val="183961">
                  <a:lumMod val="82000"/>
                  <a:lumOff val="18000"/>
                  <a:alpha val="79000"/>
                </a:srgbClr>
              </a:gs>
              <a:gs pos="20000">
                <a:schemeClr val="tx2">
                  <a:lumMod val="79000"/>
                </a:schemeClr>
              </a:gs>
            </a:gsLst>
            <a:lin ang="0" scaled="0"/>
          </a:gradFill>
          <a:ln w="889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" y="1038178"/>
            <a:ext cx="9109550" cy="5369954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34255" y="6453336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35496" y="980728"/>
            <a:ext cx="907424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188640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5 Conector recto"/>
          <p:cNvCxnSpPr/>
          <p:nvPr/>
        </p:nvCxnSpPr>
        <p:spPr>
          <a:xfrm>
            <a:off x="34252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9107260" y="836712"/>
            <a:ext cx="1244" cy="568863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/>
                </a:solidFill>
              </a:rPr>
              <a:t>Valparaíso,  Noviembre 2015</a:t>
            </a:r>
            <a:endParaRPr lang="es-CL" sz="800" dirty="0">
              <a:solidFill>
                <a:srgbClr val="C6EE32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6928"/>
            <a:ext cx="4119453" cy="31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72" y="1356928"/>
            <a:ext cx="4425624" cy="315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7 CuadroTexto"/>
          <p:cNvSpPr txBox="1"/>
          <p:nvPr/>
        </p:nvSpPr>
        <p:spPr>
          <a:xfrm>
            <a:off x="233764" y="154773"/>
            <a:ext cx="721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CATEGORIAS NOTIFICADAS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33764" y="188640"/>
            <a:ext cx="7218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prstClr val="white"/>
                </a:solidFill>
              </a:rPr>
              <a:t>Coordinación de los organismos en </a:t>
            </a:r>
            <a:r>
              <a:rPr lang="es-CL" sz="2400" b="1" dirty="0" smtClean="0">
                <a:solidFill>
                  <a:prstClr val="white"/>
                </a:solidFill>
              </a:rPr>
              <a:t>fronteras</a:t>
            </a:r>
          </a:p>
          <a:p>
            <a:r>
              <a:rPr lang="es-CL" sz="2400" b="1" dirty="0" smtClean="0">
                <a:solidFill>
                  <a:prstClr val="white"/>
                </a:solidFill>
              </a:rPr>
              <a:t>CONCLUSIONES</a:t>
            </a:r>
            <a:endParaRPr lang="es-CL" sz="2400" b="1" dirty="0">
              <a:solidFill>
                <a:prstClr val="white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1165212" y="604138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3" y="5733256"/>
            <a:ext cx="9002241" cy="1131962"/>
          </a:xfrm>
          <a:prstGeom prst="rect">
            <a:avLst/>
          </a:prstGeom>
        </p:spPr>
      </p:pic>
      <p:sp>
        <p:nvSpPr>
          <p:cNvPr id="17" name="8 CuadroTexto"/>
          <p:cNvSpPr txBox="1"/>
          <p:nvPr/>
        </p:nvSpPr>
        <p:spPr>
          <a:xfrm>
            <a:off x="1988096" y="6525344"/>
            <a:ext cx="6976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b="1" dirty="0" smtClean="0">
                <a:solidFill>
                  <a:schemeClr val="bg1">
                    <a:lumMod val="75000"/>
                  </a:schemeClr>
                </a:solidFill>
              </a:rPr>
              <a:t>Valparaíso,  Noviembre 2015</a:t>
            </a:r>
            <a:endParaRPr lang="es-CL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2" y="1052736"/>
            <a:ext cx="8786216" cy="4608512"/>
          </a:xfrm>
          <a:prstGeom prst="rect">
            <a:avLst/>
          </a:prstGeom>
        </p:spPr>
      </p:pic>
      <p:grpSp>
        <p:nvGrpSpPr>
          <p:cNvPr id="2" name="1 Grupo"/>
          <p:cNvGrpSpPr/>
          <p:nvPr/>
        </p:nvGrpSpPr>
        <p:grpSpPr>
          <a:xfrm>
            <a:off x="34255" y="27384"/>
            <a:ext cx="9074249" cy="6837834"/>
            <a:chOff x="27768" y="89248"/>
            <a:chExt cx="9074249" cy="6713984"/>
          </a:xfrm>
        </p:grpSpPr>
        <p:sp>
          <p:nvSpPr>
            <p:cNvPr id="5" name="4 Rectángulo"/>
            <p:cNvSpPr/>
            <p:nvPr/>
          </p:nvSpPr>
          <p:spPr>
            <a:xfrm>
              <a:off x="34255" y="89248"/>
              <a:ext cx="9067761" cy="1008112"/>
            </a:xfrm>
            <a:prstGeom prst="rect">
              <a:avLst/>
            </a:prstGeom>
            <a:gradFill>
              <a:gsLst>
                <a:gs pos="80000">
                  <a:schemeClr val="tx2">
                    <a:lumMod val="75000"/>
                  </a:schemeClr>
                </a:gs>
                <a:gs pos="50000">
                  <a:srgbClr val="183961">
                    <a:lumMod val="82000"/>
                    <a:lumOff val="18000"/>
                    <a:alpha val="79000"/>
                  </a:srgbClr>
                </a:gs>
                <a:gs pos="20000">
                  <a:schemeClr val="tx2">
                    <a:lumMod val="79000"/>
                  </a:schemeClr>
                </a:gs>
              </a:gsLst>
              <a:lin ang="0" scaled="0"/>
            </a:gradFill>
            <a:ln w="889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29009" y="997968"/>
              <a:ext cx="9073007" cy="5805264"/>
            </a:xfrm>
            <a:prstGeom prst="rect">
              <a:avLst/>
            </a:prstGeom>
            <a:gradFill>
              <a:gsLst>
                <a:gs pos="0">
                  <a:schemeClr val="bg1">
                    <a:alpha val="38000"/>
                  </a:schemeClr>
                </a:gs>
                <a:gs pos="35000">
                  <a:schemeClr val="dk1">
                    <a:tint val="37000"/>
                    <a:satMod val="300000"/>
                    <a:alpha val="0"/>
                  </a:schemeClr>
                </a:gs>
                <a:gs pos="100000">
                  <a:schemeClr val="dk1">
                    <a:tint val="15000"/>
                    <a:satMod val="350000"/>
                    <a:alpha val="0"/>
                  </a:schemeClr>
                </a:gs>
              </a:gsLst>
              <a:lin ang="16200000" scaled="1"/>
            </a:gradFill>
            <a:ln w="88900">
              <a:solidFill>
                <a:schemeClr val="bg1"/>
              </a:solidFill>
              <a:miter lim="800000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prstClr val="black"/>
                </a:solidFill>
              </a:endParaRPr>
            </a:p>
          </p:txBody>
        </p:sp>
        <p:cxnSp>
          <p:nvCxnSpPr>
            <p:cNvPr id="6" name="5 Conector recto"/>
            <p:cNvCxnSpPr/>
            <p:nvPr/>
          </p:nvCxnSpPr>
          <p:spPr>
            <a:xfrm>
              <a:off x="27768" y="5691773"/>
              <a:ext cx="9074249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4066" y="143381"/>
            <a:ext cx="883542" cy="11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7 CuadroTexto"/>
          <p:cNvSpPr txBox="1"/>
          <p:nvPr/>
        </p:nvSpPr>
        <p:spPr>
          <a:xfrm>
            <a:off x="233764" y="188640"/>
            <a:ext cx="72185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ESTADO DE TRAMITACIÓN DEL PROYECTO</a:t>
            </a:r>
          </a:p>
          <a:p>
            <a:r>
              <a:rPr lang="es-CL" sz="2000" b="1" i="1" dirty="0" smtClean="0">
                <a:solidFill>
                  <a:schemeClr val="bg1"/>
                </a:solidFill>
              </a:rPr>
              <a:t>En Chile</a:t>
            </a:r>
            <a:endParaRPr lang="es-CL" sz="2000" b="1" i="1" dirty="0">
              <a:solidFill>
                <a:schemeClr val="bg1"/>
              </a:solidFill>
            </a:endParaRPr>
          </a:p>
          <a:p>
            <a:endParaRPr lang="es-CL" sz="2400" b="1" dirty="0">
              <a:solidFill>
                <a:schemeClr val="bg1"/>
              </a:solidFill>
            </a:endParaRPr>
          </a:p>
        </p:txBody>
      </p:sp>
      <p:cxnSp>
        <p:nvCxnSpPr>
          <p:cNvPr id="18" name="8 Conector recto"/>
          <p:cNvCxnSpPr/>
          <p:nvPr/>
        </p:nvCxnSpPr>
        <p:spPr>
          <a:xfrm>
            <a:off x="323528" y="584192"/>
            <a:ext cx="7344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6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247</Words>
  <Application>Microsoft Office PowerPoint</Application>
  <PresentationFormat>Presentación en pantalla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Tema de Office</vt:lpstr>
      <vt:lpstr>3_Tema de Office</vt:lpstr>
      <vt:lpstr>8_Tema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Chamorro Figueroa</dc:creator>
  <cp:lastModifiedBy>Fabian Villarroel Rios</cp:lastModifiedBy>
  <cp:revision>167</cp:revision>
  <cp:lastPrinted>2015-12-14T20:12:25Z</cp:lastPrinted>
  <dcterms:created xsi:type="dcterms:W3CDTF">2014-09-25T14:22:57Z</dcterms:created>
  <dcterms:modified xsi:type="dcterms:W3CDTF">2015-12-14T21:17:00Z</dcterms:modified>
</cp:coreProperties>
</file>